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60" r:id="rId6"/>
    <p:sldId id="261" r:id="rId7"/>
    <p:sldId id="262" r:id="rId8"/>
    <p:sldId id="284" r:id="rId9"/>
    <p:sldId id="285" r:id="rId10"/>
    <p:sldId id="286" r:id="rId11"/>
    <p:sldId id="264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82" r:id="rId22"/>
    <p:sldId id="283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 showGuides="1">
      <p:cViewPr varScale="1">
        <p:scale>
          <a:sx n="114" d="100"/>
          <a:sy n="114" d="100"/>
        </p:scale>
        <p:origin x="912" y="6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6" Type="http://schemas.openxmlformats.org/officeDocument/2006/relationships/tableStyles" Target="tableStyles.xml"/><Relationship Id="rId25" Type="http://schemas.openxmlformats.org/officeDocument/2006/relationships/viewProps" Target="viewProps.xml"/><Relationship Id="rId24" Type="http://schemas.openxmlformats.org/officeDocument/2006/relationships/presProps" Target="presProps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>
            <p:ph type="dt" sz="half" idx="10"/>
          </p:nvPr>
        </p:nvSpPr>
        <p:spPr>
          <a:xfrm>
            <a:off x="5504656" y="6423740"/>
            <a:ext cx="1802924" cy="246221"/>
          </a:xfrm>
        </p:spPr>
        <p:txBody>
          <a:bodyPr vert="horz" lIns="91440" tIns="45720" rIns="91440" bIns="45720" anchor="ctr">
            <a:normAutofit/>
          </a:bodyPr>
          <a:p>
            <a:pPr marL="0" algn="ctr"/>
            <a:r>
              <a:rPr lang="zh-CN" altLang="en-US" sz="1000" b="0" i="0" u="none" baseline="0">
                <a:solidFill>
                  <a:srgbClr val="FFFFFF">
                    <a:lumMod val="50000"/>
                    <a:lumOff val="50000"/>
                  </a:srgbClr>
                </a:solidFill>
                <a:latin typeface="Arial" panose="020B0604020202020204"/>
                <a:ea typeface="Arial" panose="020B0604020202020204"/>
              </a:rPr>
              <a:t>2024/8/14</a:t>
            </a:r>
            <a:endParaRPr lang="zh-CN" altLang="en-US" sz="1000" b="0" i="0" u="none" baseline="0">
              <a:solidFill>
                <a:srgbClr val="FFFFFF">
                  <a:lumMod val="50000"/>
                  <a:lumOff val="50000"/>
                </a:srgbClr>
              </a:solidFill>
              <a:latin typeface="Arial" panose="020B0604020202020204"/>
              <a:ea typeface="Arial" panose="020B0604020202020204"/>
            </a:endParaRPr>
          </a:p>
        </p:txBody>
      </p:sp>
      <p:sp>
        <p:nvSpPr>
          <p:cNvPr id="3" name="AutoShape 3"/>
          <p:cNvSpPr/>
          <p:nvPr>
            <p:ph type="ftr" sz="quarter" idx="11"/>
          </p:nvPr>
        </p:nvSpPr>
        <p:spPr>
          <a:xfrm>
            <a:off x="660401" y="6423740"/>
            <a:ext cx="3992171" cy="246221"/>
          </a:xfrm>
        </p:spPr>
        <p:txBody>
          <a:bodyPr vert="horz" lIns="91440" tIns="45720" rIns="91440" bIns="45720" anchor="ctr">
            <a:normAutofit/>
          </a:bodyPr>
          <a:p>
            <a:pPr marL="0" algn="l"/>
          </a:p>
        </p:txBody>
      </p:sp>
      <p:sp>
        <p:nvSpPr>
          <p:cNvPr id="4" name="AutoShape 4"/>
          <p:cNvSpPr/>
          <p:nvPr>
            <p:ph type="sldNum" sz="quarter" idx="12"/>
          </p:nvPr>
        </p:nvSpPr>
        <p:spPr>
          <a:xfrm>
            <a:off x="8857452" y="6423740"/>
            <a:ext cx="2661448" cy="246221"/>
          </a:xfrm>
        </p:spPr>
        <p:txBody>
          <a:bodyPr vert="horz" lIns="91440" tIns="45720" rIns="91440" bIns="45720" anchor="ctr">
            <a:normAutofit/>
          </a:bodyPr>
          <a:p>
            <a:pPr marL="0" algn="r"/>
            <a:fld id="{3386411A-70EE-422D-B97C-F56BEE3FF077}" type="slidenum">
              <a:rPr lang="zh-CN" altLang="en-US" sz="1000" b="0" i="0" u="none" baseline="0">
                <a:solidFill>
                  <a:srgbClr val="FFFFFF">
                    <a:lumMod val="50000"/>
                    <a:lumOff val="50000"/>
                  </a:srgbClr>
                </a:solidFill>
                <a:latin typeface="Arial" panose="020B0604020202020204"/>
                <a:ea typeface="Arial" panose="020B0604020202020204"/>
              </a:rPr>
            </a:fld>
            <a:endParaRPr lang="zh-CN" altLang="en-US" sz="1000" b="0" i="0" u="none" baseline="0">
              <a:solidFill>
                <a:srgbClr val="FFFFFF">
                  <a:lumMod val="50000"/>
                  <a:lumOff val="50000"/>
                </a:srgbClr>
              </a:solidFill>
              <a:latin typeface="Arial" panose="020B0604020202020204"/>
              <a:ea typeface="Arial" panose="020B0604020202020204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标题幻灯片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0284" y="1130300"/>
            <a:ext cx="12015034" cy="5745597"/>
            <a:chOff x="100284" y="1130300"/>
            <a:chExt cx="12015034" cy="5745597"/>
          </a:xfrm>
        </p:grpSpPr>
        <p:grpSp>
          <p:nvGrpSpPr>
            <p:cNvPr id="3" name="Group 3"/>
            <p:cNvGrpSpPr/>
            <p:nvPr/>
          </p:nvGrpSpPr>
          <p:grpSpPr>
            <a:xfrm>
              <a:off x="100284" y="1130300"/>
              <a:ext cx="5576861" cy="5738552"/>
              <a:chOff x="201883" y="1024617"/>
              <a:chExt cx="5679566" cy="5844235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283391" y="1785490"/>
                <a:ext cx="5598058" cy="5070113"/>
              </a:xfrm>
              <a:custGeom>
                <a:avLst/>
                <a:gdLst/>
                <a:ahLst/>
                <a:cxnLst/>
                <a:rect l="l" t="t" r="r" b="b"/>
                <a:pathLst>
                  <a:path w="5297240" h="4797664">
                    <a:moveTo>
                      <a:pt x="5018562" y="4797553"/>
                    </a:moveTo>
                    <a:lnTo>
                      <a:pt x="132301" y="4797553"/>
                    </a:lnTo>
                    <a:cubicBezTo>
                      <a:pt x="96066" y="4548200"/>
                      <a:pt x="62407" y="4296442"/>
                      <a:pt x="37849" y="4044513"/>
                    </a:cubicBezTo>
                    <a:cubicBezTo>
                      <a:pt x="35102" y="4014632"/>
                      <a:pt x="32182" y="3984922"/>
                      <a:pt x="29778" y="3954869"/>
                    </a:cubicBezTo>
                    <a:cubicBezTo>
                      <a:pt x="28885" y="3949185"/>
                      <a:pt x="28370" y="3943449"/>
                      <a:pt x="28232" y="3937696"/>
                    </a:cubicBezTo>
                    <a:cubicBezTo>
                      <a:pt x="21020" y="3857549"/>
                      <a:pt x="15301" y="3777419"/>
                      <a:pt x="11059" y="3697273"/>
                    </a:cubicBezTo>
                    <a:cubicBezTo>
                      <a:pt x="8998" y="3662927"/>
                      <a:pt x="7230" y="3628580"/>
                      <a:pt x="5736" y="3594234"/>
                    </a:cubicBezTo>
                    <a:cubicBezTo>
                      <a:pt x="5736" y="3588052"/>
                      <a:pt x="5736" y="3581698"/>
                      <a:pt x="5736" y="3575344"/>
                    </a:cubicBezTo>
                    <a:cubicBezTo>
                      <a:pt x="5736" y="3571737"/>
                      <a:pt x="5736" y="3568131"/>
                      <a:pt x="5736" y="3564525"/>
                    </a:cubicBezTo>
                    <a:cubicBezTo>
                      <a:pt x="5736" y="3556797"/>
                      <a:pt x="4705" y="3548897"/>
                      <a:pt x="4705" y="3540654"/>
                    </a:cubicBezTo>
                    <a:cubicBezTo>
                      <a:pt x="2129" y="3475225"/>
                      <a:pt x="68" y="3409108"/>
                      <a:pt x="-103" y="3343679"/>
                    </a:cubicBezTo>
                    <a:cubicBezTo>
                      <a:pt x="-103" y="3326506"/>
                      <a:pt x="-103" y="3311050"/>
                      <a:pt x="-103" y="3294907"/>
                    </a:cubicBezTo>
                    <a:cubicBezTo>
                      <a:pt x="-103" y="3181393"/>
                      <a:pt x="2301" y="3068051"/>
                      <a:pt x="9170" y="2955567"/>
                    </a:cubicBezTo>
                    <a:cubicBezTo>
                      <a:pt x="9170" y="2953850"/>
                      <a:pt x="9170" y="2951960"/>
                      <a:pt x="9170" y="2950243"/>
                    </a:cubicBezTo>
                    <a:cubicBezTo>
                      <a:pt x="9170" y="2943546"/>
                      <a:pt x="9170" y="2937020"/>
                      <a:pt x="10372" y="2930494"/>
                    </a:cubicBezTo>
                    <a:cubicBezTo>
                      <a:pt x="18615" y="2801353"/>
                      <a:pt x="32010" y="2672898"/>
                      <a:pt x="51588" y="2546675"/>
                    </a:cubicBezTo>
                    <a:cubicBezTo>
                      <a:pt x="52790" y="2539119"/>
                      <a:pt x="53820" y="2531391"/>
                      <a:pt x="55194" y="2523835"/>
                    </a:cubicBezTo>
                    <a:cubicBezTo>
                      <a:pt x="56568" y="2516279"/>
                      <a:pt x="57255" y="2509753"/>
                      <a:pt x="58457" y="2503056"/>
                    </a:cubicBezTo>
                    <a:cubicBezTo>
                      <a:pt x="73226" y="2411472"/>
                      <a:pt x="91429" y="2320506"/>
                      <a:pt x="113067" y="2230175"/>
                    </a:cubicBezTo>
                    <a:cubicBezTo>
                      <a:pt x="120624" y="2198234"/>
                      <a:pt x="128867" y="2166119"/>
                      <a:pt x="137110" y="2134178"/>
                    </a:cubicBezTo>
                    <a:cubicBezTo>
                      <a:pt x="139171" y="2127137"/>
                      <a:pt x="141060" y="2120268"/>
                      <a:pt x="142777" y="2113055"/>
                    </a:cubicBezTo>
                    <a:cubicBezTo>
                      <a:pt x="144494" y="2105842"/>
                      <a:pt x="146555" y="2099831"/>
                      <a:pt x="148616" y="2093306"/>
                    </a:cubicBezTo>
                    <a:cubicBezTo>
                      <a:pt x="150677" y="2086780"/>
                      <a:pt x="152909" y="2077850"/>
                      <a:pt x="155142" y="2069950"/>
                    </a:cubicBezTo>
                    <a:cubicBezTo>
                      <a:pt x="182052" y="1977559"/>
                      <a:pt x="212792" y="1887228"/>
                      <a:pt x="247361" y="1798959"/>
                    </a:cubicBezTo>
                    <a:cubicBezTo>
                      <a:pt x="249250" y="1794150"/>
                      <a:pt x="250967" y="1789342"/>
                      <a:pt x="253200" y="1784533"/>
                    </a:cubicBezTo>
                    <a:cubicBezTo>
                      <a:pt x="256291" y="1776634"/>
                      <a:pt x="259382" y="1768734"/>
                      <a:pt x="262473" y="1761178"/>
                    </a:cubicBezTo>
                    <a:cubicBezTo>
                      <a:pt x="287546" y="1699183"/>
                      <a:pt x="313993" y="1638734"/>
                      <a:pt x="343187" y="1579315"/>
                    </a:cubicBezTo>
                    <a:cubicBezTo>
                      <a:pt x="504133" y="1240627"/>
                      <a:pt x="726902" y="934980"/>
                      <a:pt x="1000058" y="678071"/>
                    </a:cubicBezTo>
                    <a:cubicBezTo>
                      <a:pt x="1098460" y="586006"/>
                      <a:pt x="1203817" y="501669"/>
                      <a:pt x="1315184" y="425798"/>
                    </a:cubicBezTo>
                    <a:lnTo>
                      <a:pt x="1331499" y="414979"/>
                    </a:lnTo>
                    <a:cubicBezTo>
                      <a:pt x="1400827" y="368354"/>
                      <a:pt x="1472593" y="325473"/>
                      <a:pt x="1546506" y="286524"/>
                    </a:cubicBezTo>
                    <a:cubicBezTo>
                      <a:pt x="1549734" y="284463"/>
                      <a:pt x="1553049" y="282574"/>
                      <a:pt x="1556466" y="280857"/>
                    </a:cubicBezTo>
                    <a:cubicBezTo>
                      <a:pt x="1629108" y="243076"/>
                      <a:pt x="1703296" y="208730"/>
                      <a:pt x="1778171" y="177818"/>
                    </a:cubicBezTo>
                    <a:cubicBezTo>
                      <a:pt x="1798778" y="169575"/>
                      <a:pt x="1819043" y="161676"/>
                      <a:pt x="1839651" y="153948"/>
                    </a:cubicBezTo>
                    <a:cubicBezTo>
                      <a:pt x="1900100" y="131056"/>
                      <a:pt x="1961064" y="111238"/>
                      <a:pt x="2022544" y="94529"/>
                    </a:cubicBezTo>
                    <a:cubicBezTo>
                      <a:pt x="2053799" y="85427"/>
                      <a:pt x="2085569" y="77356"/>
                      <a:pt x="2117340" y="69456"/>
                    </a:cubicBezTo>
                    <a:cubicBezTo>
                      <a:pt x="2126956" y="67224"/>
                      <a:pt x="2136230" y="64819"/>
                      <a:pt x="2146190" y="62758"/>
                    </a:cubicBezTo>
                    <a:cubicBezTo>
                      <a:pt x="2202346" y="49879"/>
                      <a:pt x="2259018" y="38888"/>
                      <a:pt x="2315860" y="30301"/>
                    </a:cubicBezTo>
                    <a:cubicBezTo>
                      <a:pt x="2602325" y="-13799"/>
                      <a:pt x="2894130" y="-9918"/>
                      <a:pt x="3179324" y="41808"/>
                    </a:cubicBezTo>
                    <a:cubicBezTo>
                      <a:pt x="3295671" y="62381"/>
                      <a:pt x="3410439" y="91077"/>
                      <a:pt x="3522786" y="127673"/>
                    </a:cubicBezTo>
                    <a:cubicBezTo>
                      <a:pt x="3603877" y="153742"/>
                      <a:pt x="3683457" y="184310"/>
                      <a:pt x="3761148" y="219205"/>
                    </a:cubicBezTo>
                    <a:lnTo>
                      <a:pt x="3778321" y="227449"/>
                    </a:lnTo>
                    <a:cubicBezTo>
                      <a:pt x="3930063" y="296622"/>
                      <a:pt x="4073304" y="383054"/>
                      <a:pt x="4205245" y="485045"/>
                    </a:cubicBezTo>
                    <a:cubicBezTo>
                      <a:pt x="4205245" y="485045"/>
                      <a:pt x="4205245" y="485045"/>
                      <a:pt x="4206103" y="485045"/>
                    </a:cubicBezTo>
                    <a:cubicBezTo>
                      <a:pt x="4212457" y="489510"/>
                      <a:pt x="4218468" y="494318"/>
                      <a:pt x="4224307" y="499127"/>
                    </a:cubicBezTo>
                    <a:cubicBezTo>
                      <a:pt x="4239591" y="510976"/>
                      <a:pt x="4254360" y="522998"/>
                      <a:pt x="4269128" y="535706"/>
                    </a:cubicBezTo>
                    <a:cubicBezTo>
                      <a:pt x="4306566" y="567081"/>
                      <a:pt x="4343265" y="600156"/>
                      <a:pt x="4379208" y="634966"/>
                    </a:cubicBezTo>
                    <a:cubicBezTo>
                      <a:pt x="4383158" y="638573"/>
                      <a:pt x="4386593" y="641835"/>
                      <a:pt x="4390371" y="645613"/>
                    </a:cubicBezTo>
                    <a:cubicBezTo>
                      <a:pt x="4414756" y="669484"/>
                      <a:pt x="4438970" y="694385"/>
                      <a:pt x="4462498" y="720317"/>
                    </a:cubicBezTo>
                    <a:cubicBezTo>
                      <a:pt x="4478297" y="737490"/>
                      <a:pt x="4494096" y="754663"/>
                      <a:pt x="4509552" y="772866"/>
                    </a:cubicBezTo>
                    <a:cubicBezTo>
                      <a:pt x="4875339" y="1198072"/>
                      <a:pt x="5091891" y="1790888"/>
                      <a:pt x="5221377" y="2395037"/>
                    </a:cubicBezTo>
                    <a:cubicBezTo>
                      <a:pt x="5388127" y="3176241"/>
                      <a:pt x="5261390" y="3984407"/>
                      <a:pt x="5018562" y="4797553"/>
                    </a:cubicBezTo>
                    <a:close/>
                  </a:path>
                </a:pathLst>
              </a:custGeom>
              <a:solidFill>
                <a:srgbClr val="D3E5CF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grpSp>
            <p:nvGrpSpPr>
              <p:cNvPr id="5" name="Group 5"/>
              <p:cNvGrpSpPr/>
              <p:nvPr/>
            </p:nvGrpSpPr>
            <p:grpSpPr>
              <a:xfrm>
                <a:off x="891054" y="2088404"/>
                <a:ext cx="4912693" cy="4780448"/>
                <a:chOff x="916031" y="2301745"/>
                <a:chExt cx="4648704" cy="4523565"/>
              </a:xfrm>
            </p:grpSpPr>
            <p:sp>
              <p:nvSpPr>
                <p:cNvPr id="6" name="Freeform 6"/>
                <p:cNvSpPr/>
                <p:nvPr/>
              </p:nvSpPr>
              <p:spPr>
                <a:xfrm>
                  <a:off x="3860012" y="4142529"/>
                  <a:ext cx="298537" cy="26827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4864" h="3387221">
                      <a:moveTo>
                        <a:pt x="464944" y="-112"/>
                      </a:moveTo>
                      <a:cubicBezTo>
                        <a:pt x="724464" y="1148064"/>
                        <a:pt x="559259" y="2351366"/>
                        <a:pt x="-103" y="3387110"/>
                      </a:cubicBezTo>
                    </a:path>
                  </a:pathLst>
                </a:custGeom>
                <a:noFill/>
                <a:ln w="25402" cap="flat">
                  <a:solidFill>
                    <a:srgbClr val="292E33"/>
                  </a:solidFill>
                  <a:prstDash val="solid"/>
                </a:ln>
              </p:spPr>
              <p:txBody>
                <a:bodyPr vert="horz" lIns="91440" tIns="45720" rIns="91440" bIns="45720" anchor="ctr">
                  <a:normAutofit/>
                </a:bodyPr>
                <a:p>
                  <a:pPr marL="0" algn="l"/>
                </a:p>
              </p:txBody>
            </p:sp>
            <p:sp>
              <p:nvSpPr>
                <p:cNvPr id="7" name="Freeform 7"/>
                <p:cNvSpPr/>
                <p:nvPr/>
              </p:nvSpPr>
              <p:spPr>
                <a:xfrm>
                  <a:off x="2402410" y="3648969"/>
                  <a:ext cx="2959605" cy="16363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9605" h="1636391">
                      <a:moveTo>
                        <a:pt x="987764" y="390582"/>
                      </a:moveTo>
                      <a:cubicBezTo>
                        <a:pt x="822559" y="401916"/>
                        <a:pt x="656495" y="413250"/>
                        <a:pt x="495926" y="453779"/>
                      </a:cubicBezTo>
                      <a:cubicBezTo>
                        <a:pt x="335358" y="494307"/>
                        <a:pt x="179255" y="566263"/>
                        <a:pt x="62306" y="683040"/>
                      </a:cubicBezTo>
                      <a:cubicBezTo>
                        <a:pt x="16797" y="728377"/>
                        <a:pt x="-23560" y="801706"/>
                        <a:pt x="15938" y="852710"/>
                      </a:cubicBezTo>
                      <a:cubicBezTo>
                        <a:pt x="47022" y="893239"/>
                        <a:pt x="107815" y="891349"/>
                        <a:pt x="158303" y="883107"/>
                      </a:cubicBezTo>
                      <a:cubicBezTo>
                        <a:pt x="378531" y="846528"/>
                        <a:pt x="588919" y="765230"/>
                        <a:pt x="776535" y="644229"/>
                      </a:cubicBezTo>
                      <a:cubicBezTo>
                        <a:pt x="551224" y="837082"/>
                        <a:pt x="368159" y="1081799"/>
                        <a:pt x="268726" y="1361206"/>
                      </a:cubicBezTo>
                      <a:cubicBezTo>
                        <a:pt x="256018" y="1396925"/>
                        <a:pt x="244684" y="1436767"/>
                        <a:pt x="258938" y="1471972"/>
                      </a:cubicBezTo>
                      <a:cubicBezTo>
                        <a:pt x="276969" y="1516450"/>
                        <a:pt x="331752" y="1536715"/>
                        <a:pt x="379149" y="1529502"/>
                      </a:cubicBezTo>
                      <a:cubicBezTo>
                        <a:pt x="426547" y="1522289"/>
                        <a:pt x="467934" y="1495156"/>
                        <a:pt x="506058" y="1465274"/>
                      </a:cubicBezTo>
                      <a:cubicBezTo>
                        <a:pt x="780828" y="1257480"/>
                        <a:pt x="989138" y="975841"/>
                        <a:pt x="1192982" y="698324"/>
                      </a:cubicBezTo>
                      <a:cubicBezTo>
                        <a:pt x="1103854" y="921574"/>
                        <a:pt x="1077579" y="1157017"/>
                        <a:pt x="1089944" y="1397612"/>
                      </a:cubicBezTo>
                      <a:cubicBezTo>
                        <a:pt x="1094409" y="1487084"/>
                        <a:pt x="1117249" y="1592355"/>
                        <a:pt x="1200023" y="1626530"/>
                      </a:cubicBezTo>
                      <a:cubicBezTo>
                        <a:pt x="1282798" y="1660704"/>
                        <a:pt x="1377078" y="1599396"/>
                        <a:pt x="1436153" y="1530189"/>
                      </a:cubicBezTo>
                      <a:cubicBezTo>
                        <a:pt x="1541081" y="1407745"/>
                        <a:pt x="1602046" y="1253187"/>
                        <a:pt x="1634846" y="1095194"/>
                      </a:cubicBezTo>
                      <a:cubicBezTo>
                        <a:pt x="1667647" y="937202"/>
                        <a:pt x="1674173" y="775946"/>
                        <a:pt x="1680355" y="614347"/>
                      </a:cubicBezTo>
                      <a:cubicBezTo>
                        <a:pt x="1752482" y="879500"/>
                        <a:pt x="1833710" y="1163886"/>
                        <a:pt x="2023817" y="1361034"/>
                      </a:cubicBezTo>
                      <a:cubicBezTo>
                        <a:pt x="2077225" y="1416503"/>
                        <a:pt x="2157080" y="1467163"/>
                        <a:pt x="2226803" y="1434534"/>
                      </a:cubicBezTo>
                      <a:cubicBezTo>
                        <a:pt x="2296526" y="1401906"/>
                        <a:pt x="2308547" y="1312434"/>
                        <a:pt x="2305284" y="1237387"/>
                      </a:cubicBezTo>
                      <a:cubicBezTo>
                        <a:pt x="2292954" y="968268"/>
                        <a:pt x="2184781" y="712440"/>
                        <a:pt x="2000290" y="516117"/>
                      </a:cubicBezTo>
                      <a:cubicBezTo>
                        <a:pt x="2116036" y="653502"/>
                        <a:pt x="2280211" y="753965"/>
                        <a:pt x="2452114" y="808060"/>
                      </a:cubicBezTo>
                      <a:cubicBezTo>
                        <a:pt x="2505694" y="827569"/>
                        <a:pt x="2562915" y="835125"/>
                        <a:pt x="2619723" y="830213"/>
                      </a:cubicBezTo>
                      <a:cubicBezTo>
                        <a:pt x="2677202" y="824701"/>
                        <a:pt x="2728721" y="792363"/>
                        <a:pt x="2758654" y="742974"/>
                      </a:cubicBezTo>
                      <a:cubicBezTo>
                        <a:pt x="2797808" y="669816"/>
                        <a:pt x="2765351" y="577082"/>
                        <a:pt x="2712458" y="513198"/>
                      </a:cubicBezTo>
                      <a:cubicBezTo>
                        <a:pt x="2593792" y="369631"/>
                        <a:pt x="2396645" y="324294"/>
                        <a:pt x="2214438" y="286170"/>
                      </a:cubicBezTo>
                      <a:cubicBezTo>
                        <a:pt x="2404939" y="326750"/>
                        <a:pt x="2602258" y="322680"/>
                        <a:pt x="2790939" y="274320"/>
                      </a:cubicBezTo>
                      <a:cubicBezTo>
                        <a:pt x="2832618" y="266266"/>
                        <a:pt x="2872168" y="249608"/>
                        <a:pt x="2907029" y="225377"/>
                      </a:cubicBezTo>
                      <a:cubicBezTo>
                        <a:pt x="2959098" y="193074"/>
                        <a:pt x="2975121" y="124691"/>
                        <a:pt x="2942818" y="72622"/>
                      </a:cubicBezTo>
                      <a:cubicBezTo>
                        <a:pt x="2929320" y="50881"/>
                        <a:pt x="2908729" y="34464"/>
                        <a:pt x="2884532" y="26169"/>
                      </a:cubicBezTo>
                      <a:cubicBezTo>
                        <a:pt x="2847078" y="11091"/>
                        <a:pt x="2807116" y="3157"/>
                        <a:pt x="2766725" y="2813"/>
                      </a:cubicBezTo>
                      <a:cubicBezTo>
                        <a:pt x="2525666" y="-11200"/>
                        <a:pt x="2284333" y="25242"/>
                        <a:pt x="2058163" y="109802"/>
                      </a:cubicBezTo>
                      <a:cubicBezTo>
                        <a:pt x="1716590" y="239974"/>
                        <a:pt x="1352005" y="365852"/>
                        <a:pt x="987764" y="390582"/>
                      </a:cubicBezTo>
                      <a:close/>
                    </a:path>
                  </a:pathLst>
                </a:custGeom>
                <a:solidFill>
                  <a:srgbClr val="FFF2E8"/>
                </a:solidFill>
                <a:ln cap="flat">
                  <a:prstDash val="solid"/>
                </a:ln>
              </p:spPr>
              <p:txBody>
                <a:bodyPr vert="horz" lIns="91440" tIns="45720" rIns="91440" bIns="45720" anchor="ctr">
                  <a:normAutofit/>
                </a:bodyPr>
                <a:p>
                  <a:pPr marL="0" algn="l"/>
                </a:p>
              </p:txBody>
            </p:sp>
            <p:sp>
              <p:nvSpPr>
                <p:cNvPr id="8" name="Freeform 8"/>
                <p:cNvSpPr/>
                <p:nvPr/>
              </p:nvSpPr>
              <p:spPr>
                <a:xfrm>
                  <a:off x="3325535" y="3500330"/>
                  <a:ext cx="1161245" cy="704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1245" h="704249">
                      <a:moveTo>
                        <a:pt x="1161142" y="285574"/>
                      </a:moveTo>
                      <a:cubicBezTo>
                        <a:pt x="1017403" y="65243"/>
                        <a:pt x="726490" y="-47413"/>
                        <a:pt x="471986" y="18704"/>
                      </a:cubicBezTo>
                      <a:cubicBezTo>
                        <a:pt x="217480" y="84820"/>
                        <a:pt x="18100" y="325071"/>
                        <a:pt x="-103" y="587476"/>
                      </a:cubicBezTo>
                      <a:cubicBezTo>
                        <a:pt x="188801" y="688798"/>
                        <a:pt x="420810" y="734135"/>
                        <a:pt x="629634" y="682959"/>
                      </a:cubicBezTo>
                      <a:cubicBezTo>
                        <a:pt x="838459" y="631783"/>
                        <a:pt x="1039728" y="462971"/>
                        <a:pt x="1161142" y="285574"/>
                      </a:cubicBezTo>
                      <a:close/>
                    </a:path>
                  </a:pathLst>
                </a:custGeom>
                <a:solidFill>
                  <a:srgbClr val="FFCD42"/>
                </a:solidFill>
                <a:ln cap="flat">
                  <a:prstDash val="solid"/>
                </a:ln>
              </p:spPr>
              <p:txBody>
                <a:bodyPr vert="horz" lIns="91440" tIns="45720" rIns="91440" bIns="45720" anchor="ctr">
                  <a:normAutofit/>
                </a:bodyPr>
                <a:p>
                  <a:pPr marL="0" algn="l"/>
                </a:p>
              </p:txBody>
            </p:sp>
            <p:sp>
              <p:nvSpPr>
                <p:cNvPr id="9" name="Freeform 9"/>
                <p:cNvSpPr/>
                <p:nvPr/>
              </p:nvSpPr>
              <p:spPr>
                <a:xfrm>
                  <a:off x="3903410" y="5420627"/>
                  <a:ext cx="1421393" cy="13533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1393" h="1353335">
                      <a:moveTo>
                        <a:pt x="1404656" y="346022"/>
                      </a:moveTo>
                      <a:cubicBezTo>
                        <a:pt x="1403282" y="349972"/>
                        <a:pt x="1401908" y="353578"/>
                        <a:pt x="1400363" y="357528"/>
                      </a:cubicBezTo>
                      <a:cubicBezTo>
                        <a:pt x="1399573" y="359984"/>
                        <a:pt x="1398645" y="362388"/>
                        <a:pt x="1397615" y="364740"/>
                      </a:cubicBezTo>
                      <a:cubicBezTo>
                        <a:pt x="1355712" y="470870"/>
                        <a:pt x="1269332" y="552786"/>
                        <a:pt x="1181921" y="626287"/>
                      </a:cubicBezTo>
                      <a:cubicBezTo>
                        <a:pt x="1152555" y="650844"/>
                        <a:pt x="1122502" y="675058"/>
                        <a:pt x="1092449" y="698757"/>
                      </a:cubicBezTo>
                      <a:lnTo>
                        <a:pt x="1079397" y="709233"/>
                      </a:lnTo>
                      <a:lnTo>
                        <a:pt x="1079397" y="709233"/>
                      </a:lnTo>
                      <a:cubicBezTo>
                        <a:pt x="976359" y="788572"/>
                        <a:pt x="870401" y="862589"/>
                        <a:pt x="761180" y="932483"/>
                      </a:cubicBezTo>
                      <a:cubicBezTo>
                        <a:pt x="756715" y="935403"/>
                        <a:pt x="752421" y="938322"/>
                        <a:pt x="747785" y="941069"/>
                      </a:cubicBezTo>
                      <a:cubicBezTo>
                        <a:pt x="701984" y="970264"/>
                        <a:pt x="655514" y="998891"/>
                        <a:pt x="608339" y="1026935"/>
                      </a:cubicBezTo>
                      <a:cubicBezTo>
                        <a:pt x="575024" y="1046684"/>
                        <a:pt x="539647" y="1067292"/>
                        <a:pt x="502725" y="1088243"/>
                      </a:cubicBezTo>
                      <a:lnTo>
                        <a:pt x="489673" y="1095627"/>
                      </a:lnTo>
                      <a:cubicBezTo>
                        <a:pt x="329277" y="1186301"/>
                        <a:pt x="145181" y="1283158"/>
                        <a:pt x="6594" y="1349961"/>
                      </a:cubicBezTo>
                      <a:lnTo>
                        <a:pt x="-103" y="1353224"/>
                      </a:lnTo>
                      <a:lnTo>
                        <a:pt x="9685" y="1326262"/>
                      </a:lnTo>
                      <a:cubicBezTo>
                        <a:pt x="48101" y="1217299"/>
                        <a:pt x="93421" y="1110912"/>
                        <a:pt x="145353" y="1007701"/>
                      </a:cubicBezTo>
                      <a:cubicBezTo>
                        <a:pt x="205184" y="895166"/>
                        <a:pt x="272726" y="786889"/>
                        <a:pt x="347480" y="683645"/>
                      </a:cubicBezTo>
                      <a:cubicBezTo>
                        <a:pt x="396475" y="616326"/>
                        <a:pt x="448337" y="551412"/>
                        <a:pt x="503068" y="488902"/>
                      </a:cubicBezTo>
                      <a:cubicBezTo>
                        <a:pt x="506572" y="484489"/>
                        <a:pt x="510298" y="480247"/>
                        <a:pt x="514231" y="476194"/>
                      </a:cubicBezTo>
                      <a:cubicBezTo>
                        <a:pt x="590187" y="390122"/>
                        <a:pt x="671588" y="309014"/>
                        <a:pt x="757917" y="233366"/>
                      </a:cubicBezTo>
                      <a:lnTo>
                        <a:pt x="771140" y="222032"/>
                      </a:lnTo>
                      <a:cubicBezTo>
                        <a:pt x="803082" y="194384"/>
                        <a:pt x="835883" y="167422"/>
                        <a:pt x="869199" y="141147"/>
                      </a:cubicBezTo>
                      <a:cubicBezTo>
                        <a:pt x="924084" y="95208"/>
                        <a:pt x="985065" y="57067"/>
                        <a:pt x="1050375" y="27804"/>
                      </a:cubicBezTo>
                      <a:cubicBezTo>
                        <a:pt x="1054891" y="25692"/>
                        <a:pt x="1059545" y="23854"/>
                        <a:pt x="1064285" y="22309"/>
                      </a:cubicBezTo>
                      <a:lnTo>
                        <a:pt x="1064285" y="22309"/>
                      </a:lnTo>
                      <a:cubicBezTo>
                        <a:pt x="1073215" y="18874"/>
                        <a:pt x="1082488" y="15783"/>
                        <a:pt x="1091934" y="13036"/>
                      </a:cubicBezTo>
                      <a:cubicBezTo>
                        <a:pt x="1158789" y="-7658"/>
                        <a:pt x="1230830" y="-3829"/>
                        <a:pt x="1295091" y="23854"/>
                      </a:cubicBezTo>
                      <a:cubicBezTo>
                        <a:pt x="1299093" y="25709"/>
                        <a:pt x="1302991" y="27770"/>
                        <a:pt x="1306769" y="30037"/>
                      </a:cubicBezTo>
                      <a:lnTo>
                        <a:pt x="1306769" y="30037"/>
                      </a:lnTo>
                      <a:cubicBezTo>
                        <a:pt x="1317623" y="35876"/>
                        <a:pt x="1327909" y="42727"/>
                        <a:pt x="1337509" y="50473"/>
                      </a:cubicBezTo>
                      <a:cubicBezTo>
                        <a:pt x="1421829" y="117963"/>
                        <a:pt x="1439002" y="242983"/>
                        <a:pt x="1404656" y="346022"/>
                      </a:cubicBezTo>
                      <a:close/>
                    </a:path>
                  </a:pathLst>
                </a:custGeom>
                <a:solidFill>
                  <a:srgbClr val="77A860"/>
                </a:solidFill>
                <a:ln cap="flat">
                  <a:prstDash val="solid"/>
                </a:ln>
              </p:spPr>
              <p:txBody>
                <a:bodyPr vert="horz" lIns="91440" tIns="45720" rIns="91440" bIns="45720" anchor="ctr">
                  <a:normAutofit/>
                </a:bodyPr>
                <a:p>
                  <a:pPr marL="0" algn="l"/>
                </a:p>
              </p:txBody>
            </p:sp>
            <p:sp>
              <p:nvSpPr>
                <p:cNvPr id="10" name="Freeform 10"/>
                <p:cNvSpPr/>
                <p:nvPr/>
              </p:nvSpPr>
              <p:spPr>
                <a:xfrm>
                  <a:off x="3887953" y="5436179"/>
                  <a:ext cx="1328854" cy="1350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854" h="1350320">
                      <a:moveTo>
                        <a:pt x="9342" y="1350209"/>
                      </a:moveTo>
                      <a:lnTo>
                        <a:pt x="-103" y="1342996"/>
                      </a:lnTo>
                      <a:cubicBezTo>
                        <a:pt x="378701" y="838519"/>
                        <a:pt x="823106" y="386833"/>
                        <a:pt x="1321367" y="-112"/>
                      </a:cubicBezTo>
                      <a:lnTo>
                        <a:pt x="1328751" y="9334"/>
                      </a:lnTo>
                      <a:cubicBezTo>
                        <a:pt x="831315" y="395659"/>
                        <a:pt x="387597" y="846591"/>
                        <a:pt x="9342" y="1350209"/>
                      </a:cubicBezTo>
                      <a:close/>
                    </a:path>
                  </a:pathLst>
                </a:custGeom>
                <a:solidFill>
                  <a:srgbClr val="292E33"/>
                </a:solidFill>
                <a:ln cap="flat">
                  <a:prstDash val="solid"/>
                </a:ln>
              </p:spPr>
              <p:txBody>
                <a:bodyPr vert="horz" lIns="91440" tIns="45720" rIns="91440" bIns="45720" anchor="ctr">
                  <a:normAutofit/>
                </a:bodyPr>
                <a:p>
                  <a:pPr marL="0" algn="l"/>
                </a:p>
              </p:txBody>
            </p:sp>
            <p:sp>
              <p:nvSpPr>
                <p:cNvPr id="11" name="Freeform 11"/>
                <p:cNvSpPr/>
                <p:nvPr/>
              </p:nvSpPr>
              <p:spPr>
                <a:xfrm>
                  <a:off x="4904086" y="5443563"/>
                  <a:ext cx="404082" cy="3347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4082" h="334704">
                      <a:moveTo>
                        <a:pt x="403980" y="323086"/>
                      </a:moveTo>
                      <a:cubicBezTo>
                        <a:pt x="402606" y="327036"/>
                        <a:pt x="401232" y="330642"/>
                        <a:pt x="399686" y="334592"/>
                      </a:cubicBezTo>
                      <a:cubicBezTo>
                        <a:pt x="265445" y="324099"/>
                        <a:pt x="132868" y="297927"/>
                        <a:pt x="4705" y="256626"/>
                      </a:cubicBezTo>
                      <a:lnTo>
                        <a:pt x="3675" y="256626"/>
                      </a:lnTo>
                      <a:lnTo>
                        <a:pt x="-103" y="255596"/>
                      </a:lnTo>
                      <a:lnTo>
                        <a:pt x="-103" y="250787"/>
                      </a:lnTo>
                      <a:cubicBezTo>
                        <a:pt x="120" y="248022"/>
                        <a:pt x="515" y="245258"/>
                        <a:pt x="1099" y="242544"/>
                      </a:cubicBezTo>
                      <a:cubicBezTo>
                        <a:pt x="11111" y="162431"/>
                        <a:pt x="27013" y="83160"/>
                        <a:pt x="48668" y="5384"/>
                      </a:cubicBezTo>
                      <a:cubicBezTo>
                        <a:pt x="53185" y="3272"/>
                        <a:pt x="57839" y="1434"/>
                        <a:pt x="62578" y="-112"/>
                      </a:cubicBezTo>
                      <a:cubicBezTo>
                        <a:pt x="40923" y="75604"/>
                        <a:pt x="24798" y="152815"/>
                        <a:pt x="14322" y="230866"/>
                      </a:cubicBezTo>
                      <a:lnTo>
                        <a:pt x="12261" y="247181"/>
                      </a:lnTo>
                      <a:lnTo>
                        <a:pt x="13464" y="247181"/>
                      </a:lnTo>
                      <a:cubicBezTo>
                        <a:pt x="140235" y="287589"/>
                        <a:pt x="271300" y="313057"/>
                        <a:pt x="403980" y="323086"/>
                      </a:cubicBezTo>
                      <a:close/>
                    </a:path>
                  </a:pathLst>
                </a:custGeom>
                <a:solidFill>
                  <a:srgbClr val="292E33"/>
                </a:solidFill>
                <a:ln cap="flat">
                  <a:prstDash val="solid"/>
                </a:ln>
              </p:spPr>
              <p:txBody>
                <a:bodyPr vert="horz" lIns="91440" tIns="45720" rIns="91440" bIns="45720" anchor="ctr">
                  <a:normAutofit/>
                </a:bodyPr>
                <a:p>
                  <a:pPr marL="0" algn="l"/>
                </a:p>
              </p:txBody>
            </p:sp>
            <p:sp>
              <p:nvSpPr>
                <p:cNvPr id="12" name="Freeform 12"/>
                <p:cNvSpPr/>
                <p:nvPr/>
              </p:nvSpPr>
              <p:spPr>
                <a:xfrm>
                  <a:off x="4657098" y="5642771"/>
                  <a:ext cx="25110" cy="258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10" h="258798">
                      <a:moveTo>
                        <a:pt x="23634" y="247352"/>
                      </a:moveTo>
                      <a:cubicBezTo>
                        <a:pt x="23634" y="250444"/>
                        <a:pt x="23634" y="253706"/>
                        <a:pt x="25008" y="256626"/>
                      </a:cubicBezTo>
                      <a:lnTo>
                        <a:pt x="13158" y="258687"/>
                      </a:lnTo>
                      <a:lnTo>
                        <a:pt x="13158" y="257313"/>
                      </a:lnTo>
                      <a:cubicBezTo>
                        <a:pt x="-717" y="176050"/>
                        <a:pt x="-3722" y="93292"/>
                        <a:pt x="4228" y="11222"/>
                      </a:cubicBezTo>
                      <a:lnTo>
                        <a:pt x="17451" y="-112"/>
                      </a:lnTo>
                      <a:cubicBezTo>
                        <a:pt x="8419" y="82285"/>
                        <a:pt x="10496" y="165506"/>
                        <a:pt x="23634" y="247352"/>
                      </a:cubicBezTo>
                      <a:close/>
                    </a:path>
                  </a:pathLst>
                </a:custGeom>
                <a:solidFill>
                  <a:srgbClr val="292E33"/>
                </a:solidFill>
                <a:ln cap="flat">
                  <a:prstDash val="solid"/>
                </a:ln>
              </p:spPr>
              <p:txBody>
                <a:bodyPr vert="horz" lIns="91440" tIns="45720" rIns="91440" bIns="45720" anchor="ctr">
                  <a:normAutofit/>
                </a:bodyPr>
                <a:p>
                  <a:pPr marL="0" algn="l"/>
                </a:p>
              </p:txBody>
            </p:sp>
            <p:sp>
              <p:nvSpPr>
                <p:cNvPr id="13" name="Freeform 13"/>
                <p:cNvSpPr/>
                <p:nvPr/>
              </p:nvSpPr>
              <p:spPr>
                <a:xfrm>
                  <a:off x="4575908" y="5996537"/>
                  <a:ext cx="420397" cy="1334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397" h="133434">
                      <a:moveTo>
                        <a:pt x="420294" y="122848"/>
                      </a:moveTo>
                      <a:lnTo>
                        <a:pt x="407243" y="133323"/>
                      </a:lnTo>
                      <a:lnTo>
                        <a:pt x="407243" y="133323"/>
                      </a:lnTo>
                      <a:cubicBezTo>
                        <a:pt x="266269" y="114536"/>
                        <a:pt x="129227" y="73131"/>
                        <a:pt x="1443" y="10707"/>
                      </a:cubicBezTo>
                      <a:lnTo>
                        <a:pt x="-103" y="10707"/>
                      </a:lnTo>
                      <a:lnTo>
                        <a:pt x="5221" y="-112"/>
                      </a:lnTo>
                      <a:lnTo>
                        <a:pt x="10373" y="2292"/>
                      </a:lnTo>
                      <a:cubicBezTo>
                        <a:pt x="139463" y="64716"/>
                        <a:pt x="277964" y="105451"/>
                        <a:pt x="420294" y="122848"/>
                      </a:cubicBezTo>
                      <a:close/>
                    </a:path>
                  </a:pathLst>
                </a:custGeom>
                <a:solidFill>
                  <a:srgbClr val="292E33"/>
                </a:solidFill>
                <a:ln cap="flat">
                  <a:prstDash val="solid"/>
                </a:ln>
              </p:spPr>
              <p:txBody>
                <a:bodyPr vert="horz" lIns="91440" tIns="45720" rIns="91440" bIns="45720" anchor="ctr">
                  <a:normAutofit/>
                </a:bodyPr>
                <a:p>
                  <a:pPr marL="0" algn="l"/>
                </a:p>
              </p:txBody>
            </p:sp>
            <p:sp>
              <p:nvSpPr>
                <p:cNvPr id="14" name="Freeform 14"/>
                <p:cNvSpPr/>
                <p:nvPr/>
              </p:nvSpPr>
              <p:spPr>
                <a:xfrm>
                  <a:off x="4406581" y="5896933"/>
                  <a:ext cx="50317" cy="23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317" h="233725">
                      <a:moveTo>
                        <a:pt x="50214" y="230179"/>
                      </a:moveTo>
                      <a:lnTo>
                        <a:pt x="38708" y="233614"/>
                      </a:lnTo>
                      <a:cubicBezTo>
                        <a:pt x="38708" y="231896"/>
                        <a:pt x="37849" y="230351"/>
                        <a:pt x="37334" y="228633"/>
                      </a:cubicBezTo>
                      <a:cubicBezTo>
                        <a:pt x="17173" y="158172"/>
                        <a:pt x="4619" y="85736"/>
                        <a:pt x="-103" y="12596"/>
                      </a:cubicBezTo>
                      <a:cubicBezTo>
                        <a:pt x="3400" y="8183"/>
                        <a:pt x="7126" y="3941"/>
                        <a:pt x="11059" y="-112"/>
                      </a:cubicBezTo>
                      <a:cubicBezTo>
                        <a:pt x="14923" y="73921"/>
                        <a:pt x="26961" y="147284"/>
                        <a:pt x="46951" y="218673"/>
                      </a:cubicBezTo>
                      <a:close/>
                    </a:path>
                  </a:pathLst>
                </a:custGeom>
                <a:solidFill>
                  <a:srgbClr val="292E33"/>
                </a:solidFill>
                <a:ln cap="flat">
                  <a:prstDash val="solid"/>
                </a:ln>
              </p:spPr>
              <p:txBody>
                <a:bodyPr vert="horz" lIns="91440" tIns="45720" rIns="91440" bIns="45720" anchor="ctr">
                  <a:normAutofit/>
                </a:bodyPr>
                <a:p>
                  <a:pPr marL="0" algn="l"/>
                </a:p>
              </p:txBody>
            </p:sp>
            <p:sp>
              <p:nvSpPr>
                <p:cNvPr id="15" name="Freeform 15"/>
                <p:cNvSpPr/>
                <p:nvPr/>
              </p:nvSpPr>
              <p:spPr>
                <a:xfrm>
                  <a:off x="4305775" y="6276287"/>
                  <a:ext cx="358917" cy="851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917" h="85178">
                      <a:moveTo>
                        <a:pt x="358814" y="76480"/>
                      </a:moveTo>
                      <a:cubicBezTo>
                        <a:pt x="354349" y="79400"/>
                        <a:pt x="350056" y="82319"/>
                        <a:pt x="345419" y="85067"/>
                      </a:cubicBezTo>
                      <a:cubicBezTo>
                        <a:pt x="232867" y="53468"/>
                        <a:pt x="118442" y="28979"/>
                        <a:pt x="2816" y="11738"/>
                      </a:cubicBezTo>
                      <a:lnTo>
                        <a:pt x="-103" y="11738"/>
                      </a:lnTo>
                      <a:lnTo>
                        <a:pt x="1614" y="-112"/>
                      </a:lnTo>
                      <a:lnTo>
                        <a:pt x="12261" y="1605"/>
                      </a:lnTo>
                      <a:cubicBezTo>
                        <a:pt x="129261" y="19105"/>
                        <a:pt x="245025" y="44109"/>
                        <a:pt x="358814" y="76480"/>
                      </a:cubicBezTo>
                      <a:close/>
                    </a:path>
                  </a:pathLst>
                </a:custGeom>
                <a:solidFill>
                  <a:srgbClr val="292E33"/>
                </a:solidFill>
                <a:ln cap="flat">
                  <a:prstDash val="solid"/>
                </a:ln>
              </p:spPr>
              <p:txBody>
                <a:bodyPr vert="horz" lIns="91440" tIns="45720" rIns="91440" bIns="45720" anchor="ctr">
                  <a:normAutofit/>
                </a:bodyPr>
                <a:p>
                  <a:pPr marL="0" algn="l"/>
                </a:p>
              </p:txBody>
            </p:sp>
            <p:sp>
              <p:nvSpPr>
                <p:cNvPr id="16" name="Freeform 16"/>
                <p:cNvSpPr/>
                <p:nvPr/>
              </p:nvSpPr>
              <p:spPr>
                <a:xfrm>
                  <a:off x="4189857" y="6406630"/>
                  <a:ext cx="216381" cy="1090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381" h="109049">
                      <a:moveTo>
                        <a:pt x="216278" y="101553"/>
                      </a:moveTo>
                      <a:lnTo>
                        <a:pt x="203226" y="108937"/>
                      </a:lnTo>
                      <a:cubicBezTo>
                        <a:pt x="134534" y="79228"/>
                        <a:pt x="68417" y="46770"/>
                        <a:pt x="3160" y="12081"/>
                      </a:cubicBezTo>
                      <a:lnTo>
                        <a:pt x="-103" y="10192"/>
                      </a:lnTo>
                      <a:lnTo>
                        <a:pt x="5736" y="-112"/>
                      </a:lnTo>
                      <a:lnTo>
                        <a:pt x="11231" y="2807"/>
                      </a:lnTo>
                      <a:cubicBezTo>
                        <a:pt x="77863" y="38528"/>
                        <a:pt x="146555" y="71500"/>
                        <a:pt x="216278" y="101553"/>
                      </a:cubicBezTo>
                      <a:close/>
                    </a:path>
                  </a:pathLst>
                </a:custGeom>
                <a:solidFill>
                  <a:srgbClr val="292E33"/>
                </a:solidFill>
                <a:ln cap="flat">
                  <a:prstDash val="solid"/>
                </a:ln>
              </p:spPr>
              <p:txBody>
                <a:bodyPr vert="horz" lIns="91440" tIns="45720" rIns="91440" bIns="45720" anchor="ctr">
                  <a:normAutofit/>
                </a:bodyPr>
                <a:p>
                  <a:pPr marL="0" algn="l"/>
                </a:p>
              </p:txBody>
            </p:sp>
            <p:sp>
              <p:nvSpPr>
                <p:cNvPr id="17" name="Freeform 17"/>
                <p:cNvSpPr/>
                <p:nvPr/>
              </p:nvSpPr>
              <p:spPr>
                <a:xfrm>
                  <a:off x="1967421" y="5759892"/>
                  <a:ext cx="622933" cy="10266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0213" h="1686054">
                      <a:moveTo>
                        <a:pt x="770110" y="-112"/>
                      </a:moveTo>
                      <a:cubicBezTo>
                        <a:pt x="361253" y="479137"/>
                        <a:pt x="94486" y="1063126"/>
                        <a:pt x="-103" y="1685943"/>
                      </a:cubicBezTo>
                    </a:path>
                  </a:pathLst>
                </a:custGeom>
                <a:noFill/>
                <a:ln w="27118" cap="flat">
                  <a:solidFill>
                    <a:srgbClr val="292E33"/>
                  </a:solidFill>
                  <a:prstDash val="solid"/>
                </a:ln>
              </p:spPr>
              <p:txBody>
                <a:bodyPr vert="horz" lIns="91440" tIns="45720" rIns="91440" bIns="45720" anchor="ctr">
                  <a:normAutofit/>
                </a:bodyPr>
                <a:p>
                  <a:pPr marL="0" algn="l"/>
                </a:p>
              </p:txBody>
            </p:sp>
            <p:sp>
              <p:nvSpPr>
                <p:cNvPr id="18" name="Freeform 18"/>
                <p:cNvSpPr/>
                <p:nvPr/>
              </p:nvSpPr>
              <p:spPr>
                <a:xfrm>
                  <a:off x="916031" y="4478827"/>
                  <a:ext cx="2952641" cy="23402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2641" h="2340228">
                      <a:moveTo>
                        <a:pt x="1402370" y="595059"/>
                      </a:moveTo>
                      <a:cubicBezTo>
                        <a:pt x="1285078" y="462654"/>
                        <a:pt x="1167099" y="329391"/>
                        <a:pt x="1028169" y="219827"/>
                      </a:cubicBezTo>
                      <a:cubicBezTo>
                        <a:pt x="889238" y="110262"/>
                        <a:pt x="726609" y="25084"/>
                        <a:pt x="551100" y="2244"/>
                      </a:cubicBezTo>
                      <a:cubicBezTo>
                        <a:pt x="482408" y="-6515"/>
                        <a:pt x="394997" y="7395"/>
                        <a:pt x="377137" y="73855"/>
                      </a:cubicBezTo>
                      <a:cubicBezTo>
                        <a:pt x="363055" y="126577"/>
                        <a:pt x="404613" y="176894"/>
                        <a:pt x="444455" y="214160"/>
                      </a:cubicBezTo>
                      <a:cubicBezTo>
                        <a:pt x="619106" y="376995"/>
                        <a:pt x="825303" y="502256"/>
                        <a:pt x="1050322" y="582179"/>
                      </a:cubicBezTo>
                      <a:cubicBezTo>
                        <a:pt x="740176" y="517265"/>
                        <a:pt x="413372" y="522073"/>
                        <a:pt x="112156" y="620131"/>
                      </a:cubicBezTo>
                      <a:cubicBezTo>
                        <a:pt x="73516" y="632668"/>
                        <a:pt x="32472" y="648983"/>
                        <a:pt x="11865" y="684015"/>
                      </a:cubicBezTo>
                      <a:cubicBezTo>
                        <a:pt x="-13895" y="728322"/>
                        <a:pt x="4652" y="787913"/>
                        <a:pt x="41574" y="823461"/>
                      </a:cubicBezTo>
                      <a:cubicBezTo>
                        <a:pt x="78497" y="859009"/>
                        <a:pt x="129329" y="874980"/>
                        <a:pt x="178959" y="889062"/>
                      </a:cubicBezTo>
                      <a:cubicBezTo>
                        <a:pt x="534270" y="986090"/>
                        <a:pt x="908472" y="978706"/>
                        <a:pt x="1276663" y="970462"/>
                      </a:cubicBezTo>
                      <a:cubicBezTo>
                        <a:pt x="1029027" y="1041044"/>
                        <a:pt x="812990" y="1172075"/>
                        <a:pt x="617045" y="1338998"/>
                      </a:cubicBezTo>
                      <a:cubicBezTo>
                        <a:pt x="544231" y="1400992"/>
                        <a:pt x="470043" y="1489090"/>
                        <a:pt x="495116" y="1581482"/>
                      </a:cubicBezTo>
                      <a:cubicBezTo>
                        <a:pt x="520188" y="1673873"/>
                        <a:pt x="633531" y="1713715"/>
                        <a:pt x="730731" y="1718866"/>
                      </a:cubicBezTo>
                      <a:cubicBezTo>
                        <a:pt x="902462" y="1727453"/>
                        <a:pt x="1074193" y="1677994"/>
                        <a:pt x="1228750" y="1603120"/>
                      </a:cubicBezTo>
                      <a:cubicBezTo>
                        <a:pt x="1383308" y="1528245"/>
                        <a:pt x="1524814" y="1427954"/>
                        <a:pt x="1665119" y="1328350"/>
                      </a:cubicBezTo>
                      <a:cubicBezTo>
                        <a:pt x="1487549" y="1562419"/>
                        <a:pt x="1300534" y="1816237"/>
                        <a:pt x="1257429" y="2106635"/>
                      </a:cubicBezTo>
                      <a:cubicBezTo>
                        <a:pt x="1245408" y="2188207"/>
                        <a:pt x="1254510" y="2288841"/>
                        <a:pt x="1327667" y="2326622"/>
                      </a:cubicBezTo>
                      <a:cubicBezTo>
                        <a:pt x="1400825" y="2364403"/>
                        <a:pt x="1484286" y="2316147"/>
                        <a:pt x="1545766" y="2264455"/>
                      </a:cubicBezTo>
                      <a:cubicBezTo>
                        <a:pt x="1765358" y="2078454"/>
                        <a:pt x="1911244" y="1820085"/>
                        <a:pt x="1957062" y="1535973"/>
                      </a:cubicBezTo>
                      <a:cubicBezTo>
                        <a:pt x="1915502" y="1724877"/>
                        <a:pt x="1938171" y="1928035"/>
                        <a:pt x="2004287" y="2109039"/>
                      </a:cubicBezTo>
                      <a:cubicBezTo>
                        <a:pt x="2022834" y="2167084"/>
                        <a:pt x="2053780" y="2220406"/>
                        <a:pt x="2094961" y="2265314"/>
                      </a:cubicBezTo>
                      <a:cubicBezTo>
                        <a:pt x="2137894" y="2308247"/>
                        <a:pt x="2199545" y="2336068"/>
                        <a:pt x="2259480" y="2326107"/>
                      </a:cubicBezTo>
                      <a:cubicBezTo>
                        <a:pt x="2346891" y="2311510"/>
                        <a:pt x="2404249" y="2223068"/>
                        <a:pt x="2423826" y="2137203"/>
                      </a:cubicBezTo>
                      <a:cubicBezTo>
                        <a:pt x="2468133" y="1942975"/>
                        <a:pt x="2378317" y="1746171"/>
                        <a:pt x="2291078" y="1567228"/>
                      </a:cubicBezTo>
                      <a:cubicBezTo>
                        <a:pt x="2380876" y="1755187"/>
                        <a:pt x="2513006" y="1919774"/>
                        <a:pt x="2677130" y="2048074"/>
                      </a:cubicBezTo>
                      <a:cubicBezTo>
                        <a:pt x="2711115" y="2078059"/>
                        <a:pt x="2751025" y="2100573"/>
                        <a:pt x="2794250" y="2114191"/>
                      </a:cubicBezTo>
                      <a:cubicBezTo>
                        <a:pt x="2838041" y="2125525"/>
                        <a:pt x="2889046" y="2118484"/>
                        <a:pt x="2920472" y="2086199"/>
                      </a:cubicBezTo>
                      <a:cubicBezTo>
                        <a:pt x="2948962" y="2053141"/>
                        <a:pt x="2959301" y="2008164"/>
                        <a:pt x="2948121" y="1965987"/>
                      </a:cubicBezTo>
                      <a:cubicBezTo>
                        <a:pt x="2936478" y="1924462"/>
                        <a:pt x="2917141" y="1885480"/>
                        <a:pt x="2891106" y="1851099"/>
                      </a:cubicBezTo>
                      <a:cubicBezTo>
                        <a:pt x="2745701" y="1637878"/>
                        <a:pt x="2557433" y="1457320"/>
                        <a:pt x="2338304" y="1320965"/>
                      </a:cubicBezTo>
                      <a:cubicBezTo>
                        <a:pt x="2005833" y="1114030"/>
                        <a:pt x="1661512" y="887860"/>
                        <a:pt x="1402370" y="595059"/>
                      </a:cubicBezTo>
                      <a:close/>
                    </a:path>
                  </a:pathLst>
                </a:custGeom>
                <a:solidFill>
                  <a:srgbClr val="FFF2E8"/>
                </a:solidFill>
                <a:ln cap="flat">
                  <a:prstDash val="solid"/>
                </a:ln>
              </p:spPr>
              <p:txBody>
                <a:bodyPr vert="horz" lIns="91440" tIns="45720" rIns="91440" bIns="45720" anchor="ctr">
                  <a:normAutofit/>
                </a:bodyPr>
                <a:p>
                  <a:pPr marL="0" algn="l"/>
                </a:p>
              </p:txBody>
            </p:sp>
            <p:sp>
              <p:nvSpPr>
                <p:cNvPr id="19" name="Freeform 19"/>
                <p:cNvSpPr/>
                <p:nvPr/>
              </p:nvSpPr>
              <p:spPr>
                <a:xfrm>
                  <a:off x="2235558" y="4941786"/>
                  <a:ext cx="1048641" cy="8971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8641" h="897123">
                      <a:moveTo>
                        <a:pt x="1013109" y="895273"/>
                      </a:moveTo>
                      <a:cubicBezTo>
                        <a:pt x="1105844" y="629948"/>
                        <a:pt x="1011392" y="310185"/>
                        <a:pt x="789859" y="137767"/>
                      </a:cubicBezTo>
                      <a:cubicBezTo>
                        <a:pt x="568326" y="-34650"/>
                        <a:pt x="234481" y="-46672"/>
                        <a:pt x="-103" y="109088"/>
                      </a:cubicBezTo>
                      <a:cubicBezTo>
                        <a:pt x="37849" y="335945"/>
                        <a:pt x="150333" y="561084"/>
                        <a:pt x="329964" y="704651"/>
                      </a:cubicBezTo>
                      <a:cubicBezTo>
                        <a:pt x="509594" y="848219"/>
                        <a:pt x="783505" y="908324"/>
                        <a:pt x="1013109" y="895273"/>
                      </a:cubicBezTo>
                      <a:close/>
                    </a:path>
                  </a:pathLst>
                </a:custGeom>
                <a:solidFill>
                  <a:srgbClr val="FFCD42"/>
                </a:solidFill>
                <a:ln cap="flat">
                  <a:prstDash val="solid"/>
                </a:ln>
              </p:spPr>
              <p:txBody>
                <a:bodyPr vert="horz" lIns="91440" tIns="45720" rIns="91440" bIns="45720" anchor="ctr">
                  <a:normAutofit/>
                </a:bodyPr>
                <a:p>
                  <a:pPr marL="0" algn="l"/>
                </a:p>
              </p:txBody>
            </p:sp>
            <p:sp>
              <p:nvSpPr>
                <p:cNvPr id="20" name="Freeform 20"/>
                <p:cNvSpPr/>
                <p:nvPr/>
              </p:nvSpPr>
              <p:spPr>
                <a:xfrm>
                  <a:off x="3118590" y="2301745"/>
                  <a:ext cx="2446145" cy="11564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6145" h="1156436">
                      <a:moveTo>
                        <a:pt x="2446042" y="1156324"/>
                      </a:moveTo>
                      <a:cubicBezTo>
                        <a:pt x="2366582" y="924865"/>
                        <a:pt x="2243262" y="710871"/>
                        <a:pt x="2082831" y="526072"/>
                      </a:cubicBezTo>
                      <a:cubicBezTo>
                        <a:pt x="2077507" y="519718"/>
                        <a:pt x="2071840" y="513364"/>
                        <a:pt x="2065658" y="507181"/>
                      </a:cubicBezTo>
                      <a:cubicBezTo>
                        <a:pt x="1915822" y="337992"/>
                        <a:pt x="1736999" y="196898"/>
                        <a:pt x="1537585" y="90562"/>
                      </a:cubicBezTo>
                      <a:cubicBezTo>
                        <a:pt x="1527453" y="85238"/>
                        <a:pt x="1517321" y="79915"/>
                        <a:pt x="1506845" y="74934"/>
                      </a:cubicBezTo>
                      <a:cubicBezTo>
                        <a:pt x="1500663" y="71843"/>
                        <a:pt x="1494481" y="68924"/>
                        <a:pt x="1487955" y="66176"/>
                      </a:cubicBezTo>
                      <a:cubicBezTo>
                        <a:pt x="1422525" y="36810"/>
                        <a:pt x="1351600" y="17920"/>
                        <a:pt x="1284453" y="38699"/>
                      </a:cubicBezTo>
                      <a:cubicBezTo>
                        <a:pt x="1199962" y="64802"/>
                        <a:pt x="1145695" y="184499"/>
                        <a:pt x="1209751" y="244776"/>
                      </a:cubicBezTo>
                      <a:cubicBezTo>
                        <a:pt x="1100118" y="179862"/>
                        <a:pt x="983667" y="127226"/>
                        <a:pt x="862511" y="87814"/>
                      </a:cubicBezTo>
                      <a:lnTo>
                        <a:pt x="862511" y="87814"/>
                      </a:lnTo>
                      <a:lnTo>
                        <a:pt x="840701" y="80945"/>
                      </a:lnTo>
                      <a:cubicBezTo>
                        <a:pt x="684460" y="31641"/>
                        <a:pt x="522089" y="4353"/>
                        <a:pt x="358308" y="-112"/>
                      </a:cubicBezTo>
                      <a:cubicBezTo>
                        <a:pt x="350581" y="-112"/>
                        <a:pt x="342681" y="-112"/>
                        <a:pt x="335125" y="-112"/>
                      </a:cubicBezTo>
                      <a:cubicBezTo>
                        <a:pt x="315548" y="-112"/>
                        <a:pt x="296314" y="-112"/>
                        <a:pt x="277080" y="-112"/>
                      </a:cubicBezTo>
                      <a:cubicBezTo>
                        <a:pt x="215600" y="1777"/>
                        <a:pt x="152231" y="7101"/>
                        <a:pt x="97621" y="35265"/>
                      </a:cubicBezTo>
                      <a:cubicBezTo>
                        <a:pt x="56869" y="55443"/>
                        <a:pt x="25064" y="90012"/>
                        <a:pt x="8321" y="132293"/>
                      </a:cubicBezTo>
                      <a:cubicBezTo>
                        <a:pt x="5075" y="140416"/>
                        <a:pt x="2774" y="148882"/>
                        <a:pt x="1451" y="157537"/>
                      </a:cubicBezTo>
                      <a:cubicBezTo>
                        <a:pt x="335" y="165042"/>
                        <a:pt x="-180" y="172615"/>
                        <a:pt x="-94" y="180206"/>
                      </a:cubicBezTo>
                      <a:cubicBezTo>
                        <a:pt x="2310" y="260232"/>
                        <a:pt x="76326" y="317590"/>
                        <a:pt x="145190" y="357603"/>
                      </a:cubicBezTo>
                      <a:cubicBezTo>
                        <a:pt x="241669" y="413897"/>
                        <a:pt x="341840" y="463579"/>
                        <a:pt x="445033" y="506323"/>
                      </a:cubicBezTo>
                      <a:cubicBezTo>
                        <a:pt x="457741" y="511646"/>
                        <a:pt x="470277" y="516798"/>
                        <a:pt x="483157" y="521607"/>
                      </a:cubicBezTo>
                      <a:cubicBezTo>
                        <a:pt x="628647" y="578999"/>
                        <a:pt x="777263" y="628131"/>
                        <a:pt x="928284" y="668780"/>
                      </a:cubicBezTo>
                      <a:lnTo>
                        <a:pt x="970186" y="680114"/>
                      </a:lnTo>
                      <a:lnTo>
                        <a:pt x="970186" y="680114"/>
                      </a:lnTo>
                      <a:cubicBezTo>
                        <a:pt x="1174374" y="735584"/>
                        <a:pt x="1382340" y="783153"/>
                        <a:pt x="1588417" y="836561"/>
                      </a:cubicBezTo>
                      <a:lnTo>
                        <a:pt x="1588417" y="836561"/>
                      </a:lnTo>
                      <a:cubicBezTo>
                        <a:pt x="1603702" y="840511"/>
                        <a:pt x="1619157" y="844633"/>
                        <a:pt x="1634441" y="848926"/>
                      </a:cubicBezTo>
                      <a:lnTo>
                        <a:pt x="1634441" y="848926"/>
                      </a:lnTo>
                      <a:cubicBezTo>
                        <a:pt x="1763411" y="883272"/>
                        <a:pt x="1891007" y="921053"/>
                        <a:pt x="2016027" y="965188"/>
                      </a:cubicBezTo>
                      <a:cubicBezTo>
                        <a:pt x="2027534" y="968966"/>
                        <a:pt x="2039039" y="973087"/>
                        <a:pt x="2050374" y="977209"/>
                      </a:cubicBezTo>
                      <a:lnTo>
                        <a:pt x="2050374" y="977209"/>
                      </a:lnTo>
                      <a:cubicBezTo>
                        <a:pt x="2112540" y="999877"/>
                        <a:pt x="2173848" y="1024092"/>
                        <a:pt x="2234297" y="1050710"/>
                      </a:cubicBezTo>
                      <a:cubicBezTo>
                        <a:pt x="2303849" y="1081278"/>
                        <a:pt x="2371682" y="1114766"/>
                        <a:pt x="2439173" y="1151859"/>
                      </a:cubicBezTo>
                      <a:close/>
                    </a:path>
                  </a:pathLst>
                </a:custGeom>
                <a:solidFill>
                  <a:srgbClr val="51663D"/>
                </a:solidFill>
                <a:ln cap="flat">
                  <a:prstDash val="solid"/>
                </a:ln>
              </p:spPr>
              <p:txBody>
                <a:bodyPr vert="horz" lIns="91440" tIns="45720" rIns="91440" bIns="45720" anchor="ctr">
                  <a:normAutofit/>
                </a:bodyPr>
                <a:p>
                  <a:pPr marL="0" algn="l"/>
                </a:p>
              </p:txBody>
            </p:sp>
            <p:sp>
              <p:nvSpPr>
                <p:cNvPr id="21" name="Freeform 21"/>
                <p:cNvSpPr/>
                <p:nvPr/>
              </p:nvSpPr>
              <p:spPr>
                <a:xfrm>
                  <a:off x="3119801" y="2434665"/>
                  <a:ext cx="2438407" cy="10200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38407" h="1020082">
                      <a:moveTo>
                        <a:pt x="2438305" y="1019970"/>
                      </a:moveTo>
                      <a:cubicBezTo>
                        <a:pt x="2072003" y="773193"/>
                        <a:pt x="1638725" y="647142"/>
                        <a:pt x="1217469" y="525557"/>
                      </a:cubicBezTo>
                      <a:cubicBezTo>
                        <a:pt x="865936" y="423892"/>
                        <a:pt x="502725" y="318449"/>
                        <a:pt x="179012" y="143455"/>
                      </a:cubicBezTo>
                      <a:cubicBezTo>
                        <a:pt x="121311" y="112372"/>
                        <a:pt x="56396" y="74763"/>
                        <a:pt x="16383" y="15687"/>
                      </a:cubicBezTo>
                      <a:cubicBezTo>
                        <a:pt x="12948" y="10535"/>
                        <a:pt x="10029" y="5384"/>
                        <a:pt x="6766" y="-112"/>
                      </a:cubicBezTo>
                      <a:cubicBezTo>
                        <a:pt x="3538" y="8080"/>
                        <a:pt x="1236" y="16598"/>
                        <a:pt x="-103" y="25304"/>
                      </a:cubicBezTo>
                      <a:lnTo>
                        <a:pt x="-103" y="26506"/>
                      </a:lnTo>
                      <a:cubicBezTo>
                        <a:pt x="42142" y="88330"/>
                        <a:pt x="109461" y="128000"/>
                        <a:pt x="169052" y="160457"/>
                      </a:cubicBezTo>
                      <a:cubicBezTo>
                        <a:pt x="494138" y="336309"/>
                        <a:pt x="858552" y="441924"/>
                        <a:pt x="1210771" y="543932"/>
                      </a:cubicBezTo>
                      <a:cubicBezTo>
                        <a:pt x="1557668" y="644394"/>
                        <a:pt x="1913495" y="747433"/>
                        <a:pt x="2232056" y="918821"/>
                      </a:cubicBezTo>
                      <a:cubicBezTo>
                        <a:pt x="2302980" y="949389"/>
                        <a:pt x="2371330" y="982876"/>
                        <a:pt x="2438305" y="1019970"/>
                      </a:cubicBezTo>
                      <a:close/>
                    </a:path>
                  </a:pathLst>
                </a:custGeom>
                <a:solidFill>
                  <a:srgbClr val="292E33"/>
                </a:solidFill>
                <a:ln cap="flat">
                  <a:prstDash val="solid"/>
                </a:ln>
              </p:spPr>
              <p:txBody>
                <a:bodyPr vert="horz" lIns="91440" tIns="45720" rIns="91440" bIns="45720" anchor="ctr">
                  <a:normAutofit/>
                </a:bodyPr>
                <a:p>
                  <a:pPr marL="0" algn="l"/>
                </a:p>
              </p:txBody>
            </p:sp>
            <p:sp>
              <p:nvSpPr>
                <p:cNvPr id="22" name="Freeform 22"/>
                <p:cNvSpPr/>
                <p:nvPr/>
              </p:nvSpPr>
              <p:spPr>
                <a:xfrm>
                  <a:off x="3454848" y="2303462"/>
                  <a:ext cx="361493" cy="520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493" h="520860">
                      <a:moveTo>
                        <a:pt x="147070" y="520748"/>
                      </a:moveTo>
                      <a:cubicBezTo>
                        <a:pt x="209237" y="515081"/>
                        <a:pt x="271575" y="510616"/>
                        <a:pt x="334429" y="507010"/>
                      </a:cubicBezTo>
                      <a:lnTo>
                        <a:pt x="344218" y="507010"/>
                      </a:lnTo>
                      <a:lnTo>
                        <a:pt x="361391" y="506151"/>
                      </a:lnTo>
                      <a:lnTo>
                        <a:pt x="353491" y="494130"/>
                      </a:lnTo>
                      <a:lnTo>
                        <a:pt x="353491" y="494130"/>
                      </a:lnTo>
                      <a:lnTo>
                        <a:pt x="23081" y="-112"/>
                      </a:lnTo>
                      <a:cubicBezTo>
                        <a:pt x="15353" y="-112"/>
                        <a:pt x="7453" y="-112"/>
                        <a:pt x="-103" y="-112"/>
                      </a:cubicBezTo>
                      <a:lnTo>
                        <a:pt x="323438" y="483826"/>
                      </a:lnTo>
                      <a:lnTo>
                        <a:pt x="327388" y="489665"/>
                      </a:lnTo>
                      <a:lnTo>
                        <a:pt x="290294" y="492069"/>
                      </a:lnTo>
                      <a:cubicBezTo>
                        <a:pt x="229673" y="495847"/>
                        <a:pt x="170082" y="500827"/>
                        <a:pt x="109805" y="506666"/>
                      </a:cubicBezTo>
                      <a:cubicBezTo>
                        <a:pt x="121654" y="510616"/>
                        <a:pt x="134190" y="515768"/>
                        <a:pt x="147070" y="520748"/>
                      </a:cubicBezTo>
                      <a:close/>
                    </a:path>
                  </a:pathLst>
                </a:custGeom>
                <a:solidFill>
                  <a:srgbClr val="292E33"/>
                </a:solidFill>
                <a:ln cap="flat">
                  <a:prstDash val="solid"/>
                </a:ln>
              </p:spPr>
              <p:txBody>
                <a:bodyPr vert="horz" lIns="91440" tIns="45720" rIns="91440" bIns="45720" anchor="ctr">
                  <a:normAutofit/>
                </a:bodyPr>
                <a:p>
                  <a:pPr marL="0" algn="l"/>
                </a:p>
              </p:txBody>
            </p:sp>
            <p:sp>
              <p:nvSpPr>
                <p:cNvPr id="23" name="Freeform 23"/>
                <p:cNvSpPr/>
                <p:nvPr/>
              </p:nvSpPr>
              <p:spPr>
                <a:xfrm>
                  <a:off x="3959050" y="2383489"/>
                  <a:ext cx="332127" cy="5991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127" h="599169">
                      <a:moveTo>
                        <a:pt x="129725" y="599057"/>
                      </a:moveTo>
                      <a:lnTo>
                        <a:pt x="129725" y="599057"/>
                      </a:lnTo>
                      <a:cubicBezTo>
                        <a:pt x="191033" y="588410"/>
                        <a:pt x="248391" y="580510"/>
                        <a:pt x="305062" y="575530"/>
                      </a:cubicBezTo>
                      <a:lnTo>
                        <a:pt x="305062" y="575530"/>
                      </a:lnTo>
                      <a:cubicBezTo>
                        <a:pt x="307913" y="575067"/>
                        <a:pt x="310764" y="574792"/>
                        <a:pt x="313649" y="574672"/>
                      </a:cubicBezTo>
                      <a:lnTo>
                        <a:pt x="332024" y="572954"/>
                      </a:lnTo>
                      <a:lnTo>
                        <a:pt x="321205" y="560246"/>
                      </a:lnTo>
                      <a:lnTo>
                        <a:pt x="320175" y="559044"/>
                      </a:lnTo>
                      <a:cubicBezTo>
                        <a:pt x="183855" y="397377"/>
                        <a:pt x="82259" y="209383"/>
                        <a:pt x="21706" y="6757"/>
                      </a:cubicBezTo>
                      <a:lnTo>
                        <a:pt x="21706" y="6757"/>
                      </a:lnTo>
                      <a:lnTo>
                        <a:pt x="-103" y="-112"/>
                      </a:lnTo>
                      <a:cubicBezTo>
                        <a:pt x="58234" y="201002"/>
                        <a:pt x="156464" y="388309"/>
                        <a:pt x="288748" y="550629"/>
                      </a:cubicBezTo>
                      <a:cubicBezTo>
                        <a:pt x="290380" y="552965"/>
                        <a:pt x="292166" y="555197"/>
                        <a:pt x="294072" y="557327"/>
                      </a:cubicBezTo>
                      <a:lnTo>
                        <a:pt x="256463" y="561105"/>
                      </a:lnTo>
                      <a:lnTo>
                        <a:pt x="256463" y="561105"/>
                      </a:lnTo>
                      <a:cubicBezTo>
                        <a:pt x="202539" y="567459"/>
                        <a:pt x="147414" y="576046"/>
                        <a:pt x="87823" y="587552"/>
                      </a:cubicBezTo>
                      <a:close/>
                    </a:path>
                  </a:pathLst>
                </a:custGeom>
                <a:solidFill>
                  <a:srgbClr val="292E33"/>
                </a:solidFill>
                <a:ln cap="flat">
                  <a:prstDash val="solid"/>
                </a:ln>
              </p:spPr>
              <p:txBody>
                <a:bodyPr vert="horz" lIns="91440" tIns="45720" rIns="91440" bIns="45720" anchor="ctr">
                  <a:normAutofit/>
                </a:bodyPr>
                <a:p>
                  <a:pPr marL="0" algn="l"/>
                </a:p>
              </p:txBody>
            </p:sp>
            <p:sp>
              <p:nvSpPr>
                <p:cNvPr id="24" name="Freeform 24"/>
                <p:cNvSpPr/>
                <p:nvPr/>
              </p:nvSpPr>
              <p:spPr>
                <a:xfrm>
                  <a:off x="4605509" y="2368033"/>
                  <a:ext cx="267664" cy="783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664" h="783608">
                      <a:moveTo>
                        <a:pt x="147178" y="783497"/>
                      </a:moveTo>
                      <a:lnTo>
                        <a:pt x="147178" y="783497"/>
                      </a:lnTo>
                      <a:cubicBezTo>
                        <a:pt x="181524" y="778688"/>
                        <a:pt x="215871" y="775425"/>
                        <a:pt x="250217" y="773365"/>
                      </a:cubicBezTo>
                      <a:lnTo>
                        <a:pt x="251934" y="773365"/>
                      </a:lnTo>
                      <a:lnTo>
                        <a:pt x="267562" y="772334"/>
                      </a:lnTo>
                      <a:lnTo>
                        <a:pt x="257258" y="758080"/>
                      </a:lnTo>
                      <a:cubicBezTo>
                        <a:pt x="256193" y="756810"/>
                        <a:pt x="255266" y="755436"/>
                        <a:pt x="254510" y="753959"/>
                      </a:cubicBezTo>
                      <a:cubicBezTo>
                        <a:pt x="96329" y="538127"/>
                        <a:pt x="13640" y="276186"/>
                        <a:pt x="19238" y="8647"/>
                      </a:cubicBezTo>
                      <a:cubicBezTo>
                        <a:pt x="13056" y="5555"/>
                        <a:pt x="6874" y="2636"/>
                        <a:pt x="348" y="-112"/>
                      </a:cubicBezTo>
                      <a:cubicBezTo>
                        <a:pt x="-6813" y="265161"/>
                        <a:pt x="71445" y="525711"/>
                        <a:pt x="223598" y="743140"/>
                      </a:cubicBezTo>
                      <a:lnTo>
                        <a:pt x="223598" y="743140"/>
                      </a:lnTo>
                      <a:cubicBezTo>
                        <a:pt x="226174" y="747261"/>
                        <a:pt x="228750" y="751039"/>
                        <a:pt x="231669" y="755161"/>
                      </a:cubicBezTo>
                      <a:cubicBezTo>
                        <a:pt x="223083" y="755161"/>
                        <a:pt x="214496" y="756535"/>
                        <a:pt x="206082" y="757222"/>
                      </a:cubicBezTo>
                      <a:cubicBezTo>
                        <a:pt x="170705" y="760485"/>
                        <a:pt x="135501" y="764950"/>
                        <a:pt x="100124" y="770789"/>
                      </a:cubicBezTo>
                      <a:cubicBezTo>
                        <a:pt x="116438" y="775082"/>
                        <a:pt x="131894" y="779203"/>
                        <a:pt x="147178" y="783497"/>
                      </a:cubicBezTo>
                      <a:close/>
                    </a:path>
                  </a:pathLst>
                </a:custGeom>
                <a:solidFill>
                  <a:srgbClr val="292E33"/>
                </a:solidFill>
                <a:ln cap="flat">
                  <a:prstDash val="solid"/>
                </a:ln>
              </p:spPr>
              <p:txBody>
                <a:bodyPr vert="horz" lIns="91440" tIns="45720" rIns="91440" bIns="45720" anchor="ctr">
                  <a:normAutofit/>
                </a:bodyPr>
                <a:p>
                  <a:pPr marL="0" algn="l"/>
                </a:p>
              </p:txBody>
            </p:sp>
            <p:sp>
              <p:nvSpPr>
                <p:cNvPr id="25" name="Freeform 25"/>
                <p:cNvSpPr/>
                <p:nvPr/>
              </p:nvSpPr>
              <p:spPr>
                <a:xfrm>
                  <a:off x="5133518" y="2808695"/>
                  <a:ext cx="86380" cy="4712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380" h="471229">
                      <a:moveTo>
                        <a:pt x="35617" y="471118"/>
                      </a:moveTo>
                      <a:lnTo>
                        <a:pt x="35617" y="471118"/>
                      </a:lnTo>
                      <a:cubicBezTo>
                        <a:pt x="44204" y="469229"/>
                        <a:pt x="52790" y="467683"/>
                        <a:pt x="61205" y="466309"/>
                      </a:cubicBezTo>
                      <a:lnTo>
                        <a:pt x="61205" y="466309"/>
                      </a:lnTo>
                      <a:lnTo>
                        <a:pt x="76317" y="463218"/>
                      </a:lnTo>
                      <a:lnTo>
                        <a:pt x="86277" y="461673"/>
                      </a:lnTo>
                      <a:lnTo>
                        <a:pt x="84904" y="456006"/>
                      </a:lnTo>
                      <a:lnTo>
                        <a:pt x="84045" y="452056"/>
                      </a:lnTo>
                      <a:cubicBezTo>
                        <a:pt x="53116" y="309742"/>
                        <a:pt x="47295" y="163101"/>
                        <a:pt x="66872" y="18779"/>
                      </a:cubicBezTo>
                      <a:cubicBezTo>
                        <a:pt x="61549" y="12425"/>
                        <a:pt x="55881" y="6070"/>
                        <a:pt x="49699" y="-112"/>
                      </a:cubicBezTo>
                      <a:cubicBezTo>
                        <a:pt x="27752" y="148315"/>
                        <a:pt x="32045" y="299456"/>
                        <a:pt x="62407" y="446389"/>
                      </a:cubicBezTo>
                      <a:lnTo>
                        <a:pt x="62407" y="446389"/>
                      </a:lnTo>
                      <a:cubicBezTo>
                        <a:pt x="51588" y="448278"/>
                        <a:pt x="41113" y="450339"/>
                        <a:pt x="30122" y="452743"/>
                      </a:cubicBezTo>
                      <a:lnTo>
                        <a:pt x="30122" y="452743"/>
                      </a:lnTo>
                      <a:cubicBezTo>
                        <a:pt x="19989" y="454460"/>
                        <a:pt x="10201" y="456521"/>
                        <a:pt x="-103" y="458925"/>
                      </a:cubicBezTo>
                      <a:cubicBezTo>
                        <a:pt x="12605" y="462875"/>
                        <a:pt x="24111" y="466996"/>
                        <a:pt x="35617" y="471118"/>
                      </a:cubicBezTo>
                      <a:close/>
                    </a:path>
                  </a:pathLst>
                </a:custGeom>
                <a:solidFill>
                  <a:srgbClr val="292E33"/>
                </a:solidFill>
                <a:ln cap="flat">
                  <a:prstDash val="solid"/>
                </a:ln>
              </p:spPr>
              <p:txBody>
                <a:bodyPr vert="horz" lIns="91440" tIns="45720" rIns="91440" bIns="45720" anchor="ctr">
                  <a:normAutofit/>
                </a:bodyPr>
                <a:p>
                  <a:pPr marL="0" algn="l"/>
                </a:p>
              </p:txBody>
            </p:sp>
          </p:grpSp>
          <p:sp>
            <p:nvSpPr>
              <p:cNvPr id="26" name="Freeform 26"/>
              <p:cNvSpPr/>
              <p:nvPr/>
            </p:nvSpPr>
            <p:spPr>
              <a:xfrm>
                <a:off x="1163553" y="2630366"/>
                <a:ext cx="1042518" cy="1099504"/>
              </a:xfrm>
              <a:custGeom>
                <a:avLst/>
                <a:gdLst/>
                <a:ahLst/>
                <a:cxnLst/>
                <a:rect l="l" t="t" r="r" b="b"/>
                <a:pathLst>
                  <a:path w="986497" h="1040421">
                    <a:moveTo>
                      <a:pt x="707459" y="363564"/>
                    </a:moveTo>
                    <a:cubicBezTo>
                      <a:pt x="644845" y="270881"/>
                      <a:pt x="567652" y="188948"/>
                      <a:pt x="478884" y="120908"/>
                    </a:cubicBezTo>
                    <a:cubicBezTo>
                      <a:pt x="389430" y="53092"/>
                      <a:pt x="282888" y="11481"/>
                      <a:pt x="171143" y="696"/>
                    </a:cubicBezTo>
                    <a:cubicBezTo>
                      <a:pt x="108976" y="-3940"/>
                      <a:pt x="34788" y="10485"/>
                      <a:pt x="8685" y="67156"/>
                    </a:cubicBezTo>
                    <a:cubicBezTo>
                      <a:pt x="-13125" y="114726"/>
                      <a:pt x="8685" y="171053"/>
                      <a:pt x="40971" y="212612"/>
                    </a:cubicBezTo>
                    <a:cubicBezTo>
                      <a:pt x="118249" y="313762"/>
                      <a:pt x="242926" y="364766"/>
                      <a:pt x="361249" y="411133"/>
                    </a:cubicBezTo>
                    <a:cubicBezTo>
                      <a:pt x="264478" y="479792"/>
                      <a:pt x="208374" y="592206"/>
                      <a:pt x="211671" y="710804"/>
                    </a:cubicBezTo>
                    <a:cubicBezTo>
                      <a:pt x="212701" y="765071"/>
                      <a:pt x="231592" y="825520"/>
                      <a:pt x="280364" y="849047"/>
                    </a:cubicBezTo>
                    <a:cubicBezTo>
                      <a:pt x="329135" y="872574"/>
                      <a:pt x="389241" y="849047"/>
                      <a:pt x="434921" y="819166"/>
                    </a:cubicBezTo>
                    <a:cubicBezTo>
                      <a:pt x="508251" y="771717"/>
                      <a:pt x="570503" y="709052"/>
                      <a:pt x="617472" y="635414"/>
                    </a:cubicBezTo>
                    <a:cubicBezTo>
                      <a:pt x="609400" y="734503"/>
                      <a:pt x="660919" y="843208"/>
                      <a:pt x="709863" y="929761"/>
                    </a:cubicBezTo>
                    <a:cubicBezTo>
                      <a:pt x="744209" y="990897"/>
                      <a:pt x="805517" y="1049972"/>
                      <a:pt x="874896" y="1038982"/>
                    </a:cubicBezTo>
                    <a:cubicBezTo>
                      <a:pt x="923324" y="1031254"/>
                      <a:pt x="960762" y="989695"/>
                      <a:pt x="976389" y="943156"/>
                    </a:cubicBezTo>
                    <a:cubicBezTo>
                      <a:pt x="989183" y="895638"/>
                      <a:pt x="989715" y="845647"/>
                      <a:pt x="977935" y="797871"/>
                    </a:cubicBezTo>
                    <a:cubicBezTo>
                      <a:pt x="944962" y="626312"/>
                      <a:pt x="807578" y="506101"/>
                      <a:pt x="707459" y="363564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27" name="Freeform 27"/>
              <p:cNvSpPr/>
              <p:nvPr/>
            </p:nvSpPr>
            <p:spPr>
              <a:xfrm>
                <a:off x="1248149" y="1524095"/>
                <a:ext cx="1957774" cy="2188875"/>
              </a:xfrm>
              <a:custGeom>
                <a:avLst/>
                <a:gdLst/>
                <a:ahLst/>
                <a:cxnLst/>
                <a:rect l="l" t="t" r="r" b="b"/>
                <a:pathLst>
                  <a:path w="1852571" h="2071253">
                    <a:moveTo>
                      <a:pt x="1829354" y="1458129"/>
                    </a:moveTo>
                    <a:cubicBezTo>
                      <a:pt x="1796570" y="1521189"/>
                      <a:pt x="1742922" y="1570905"/>
                      <a:pt x="1677544" y="1598777"/>
                    </a:cubicBezTo>
                    <a:cubicBezTo>
                      <a:pt x="1612561" y="1626288"/>
                      <a:pt x="1543542" y="1643049"/>
                      <a:pt x="1473184" y="1648407"/>
                    </a:cubicBezTo>
                    <a:cubicBezTo>
                      <a:pt x="1539472" y="1724827"/>
                      <a:pt x="1631692" y="1802965"/>
                      <a:pt x="1613145" y="1902912"/>
                    </a:cubicBezTo>
                    <a:cubicBezTo>
                      <a:pt x="1598032" y="1983626"/>
                      <a:pt x="1523845" y="2043732"/>
                      <a:pt x="1444162" y="2062622"/>
                    </a:cubicBezTo>
                    <a:cubicBezTo>
                      <a:pt x="1372893" y="2079795"/>
                      <a:pt x="1298018" y="2068976"/>
                      <a:pt x="1227265" y="2048197"/>
                    </a:cubicBezTo>
                    <a:cubicBezTo>
                      <a:pt x="1220739" y="2046479"/>
                      <a:pt x="1214385" y="2044419"/>
                      <a:pt x="1207860" y="2042530"/>
                    </a:cubicBezTo>
                    <a:lnTo>
                      <a:pt x="1201849" y="2040641"/>
                    </a:lnTo>
                    <a:cubicBezTo>
                      <a:pt x="863024" y="1931248"/>
                      <a:pt x="607488" y="1608394"/>
                      <a:pt x="377540" y="1336544"/>
                    </a:cubicBezTo>
                    <a:cubicBezTo>
                      <a:pt x="275532" y="1216332"/>
                      <a:pt x="175241" y="1093373"/>
                      <a:pt x="102771" y="953755"/>
                    </a:cubicBezTo>
                    <a:cubicBezTo>
                      <a:pt x="60972" y="875051"/>
                      <a:pt x="30781" y="790714"/>
                      <a:pt x="13127" y="703372"/>
                    </a:cubicBezTo>
                    <a:cubicBezTo>
                      <a:pt x="11410" y="694613"/>
                      <a:pt x="9693" y="686199"/>
                      <a:pt x="8491" y="677097"/>
                    </a:cubicBezTo>
                    <a:cubicBezTo>
                      <a:pt x="-1126" y="618159"/>
                      <a:pt x="-2672" y="558190"/>
                      <a:pt x="3854" y="498840"/>
                    </a:cubicBezTo>
                    <a:cubicBezTo>
                      <a:pt x="12269" y="425511"/>
                      <a:pt x="45241" y="342737"/>
                      <a:pt x="116681" y="325220"/>
                    </a:cubicBezTo>
                    <a:cubicBezTo>
                      <a:pt x="167170" y="312512"/>
                      <a:pt x="221265" y="339302"/>
                      <a:pt x="255440" y="379144"/>
                    </a:cubicBezTo>
                    <a:cubicBezTo>
                      <a:pt x="289614" y="418985"/>
                      <a:pt x="307989" y="468959"/>
                      <a:pt x="325849" y="518074"/>
                    </a:cubicBezTo>
                    <a:cubicBezTo>
                      <a:pt x="334093" y="377254"/>
                      <a:pt x="397118" y="237981"/>
                      <a:pt x="486074" y="128416"/>
                    </a:cubicBezTo>
                    <a:cubicBezTo>
                      <a:pt x="544806" y="56289"/>
                      <a:pt x="628783" y="-6908"/>
                      <a:pt x="721518" y="477"/>
                    </a:cubicBezTo>
                    <a:cubicBezTo>
                      <a:pt x="824556" y="8548"/>
                      <a:pt x="904583" y="105576"/>
                      <a:pt x="927595" y="206554"/>
                    </a:cubicBezTo>
                    <a:cubicBezTo>
                      <a:pt x="950607" y="307532"/>
                      <a:pt x="927595" y="413662"/>
                      <a:pt x="906472" y="515670"/>
                    </a:cubicBezTo>
                    <a:cubicBezTo>
                      <a:pt x="964517" y="467276"/>
                      <a:pt x="1033192" y="433308"/>
                      <a:pt x="1106882" y="416581"/>
                    </a:cubicBezTo>
                    <a:cubicBezTo>
                      <a:pt x="1185672" y="395510"/>
                      <a:pt x="1269580" y="405985"/>
                      <a:pt x="1340779" y="445775"/>
                    </a:cubicBezTo>
                    <a:cubicBezTo>
                      <a:pt x="1432484" y="501588"/>
                      <a:pt x="1480397" y="614243"/>
                      <a:pt x="1478164" y="721747"/>
                    </a:cubicBezTo>
                    <a:cubicBezTo>
                      <a:pt x="1475932" y="829250"/>
                      <a:pt x="1426645" y="931430"/>
                      <a:pt x="1364135" y="1018155"/>
                    </a:cubicBezTo>
                    <a:cubicBezTo>
                      <a:pt x="1491731" y="1006133"/>
                      <a:pt x="1637874" y="1032236"/>
                      <a:pt x="1737134" y="1113122"/>
                    </a:cubicBezTo>
                    <a:cubicBezTo>
                      <a:pt x="1836395" y="1194007"/>
                      <a:pt x="1884308" y="1342382"/>
                      <a:pt x="1829354" y="1458129"/>
                    </a:cubicBezTo>
                    <a:close/>
                  </a:path>
                </a:pathLst>
              </a:custGeom>
              <a:solidFill>
                <a:srgbClr val="D9FCFF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28" name="Freeform 28"/>
              <p:cNvSpPr/>
              <p:nvPr/>
            </p:nvSpPr>
            <p:spPr>
              <a:xfrm>
                <a:off x="1256142" y="2135796"/>
                <a:ext cx="1419476" cy="1552927"/>
              </a:xfrm>
              <a:custGeom>
                <a:avLst/>
                <a:gdLst/>
                <a:ahLst/>
                <a:cxnLst/>
                <a:rect l="l" t="t" r="r" b="b"/>
                <a:pathLst>
                  <a:path w="1343199" h="1469479">
                    <a:moveTo>
                      <a:pt x="1333216" y="1230661"/>
                    </a:moveTo>
                    <a:cubicBezTo>
                      <a:pt x="1313072" y="1317592"/>
                      <a:pt x="1274158" y="1399061"/>
                      <a:pt x="1219187" y="1469367"/>
                    </a:cubicBezTo>
                    <a:cubicBezTo>
                      <a:pt x="1212661" y="1467650"/>
                      <a:pt x="1206307" y="1465589"/>
                      <a:pt x="1199781" y="1463700"/>
                    </a:cubicBezTo>
                    <a:cubicBezTo>
                      <a:pt x="1255061" y="1394046"/>
                      <a:pt x="1294336" y="1313075"/>
                      <a:pt x="1314841" y="1226540"/>
                    </a:cubicBezTo>
                    <a:cubicBezTo>
                      <a:pt x="1339398" y="1109591"/>
                      <a:pt x="1313467" y="992986"/>
                      <a:pt x="1246148" y="914676"/>
                    </a:cubicBezTo>
                    <a:cubicBezTo>
                      <a:pt x="1178830" y="836367"/>
                      <a:pt x="1044193" y="780554"/>
                      <a:pt x="945619" y="831215"/>
                    </a:cubicBezTo>
                    <a:cubicBezTo>
                      <a:pt x="941515" y="833224"/>
                      <a:pt x="936569" y="832074"/>
                      <a:pt x="933770" y="828467"/>
                    </a:cubicBezTo>
                    <a:cubicBezTo>
                      <a:pt x="930816" y="824998"/>
                      <a:pt x="930816" y="819915"/>
                      <a:pt x="933770" y="816446"/>
                    </a:cubicBezTo>
                    <a:cubicBezTo>
                      <a:pt x="1008627" y="730237"/>
                      <a:pt x="1037907" y="613512"/>
                      <a:pt x="1012594" y="502178"/>
                    </a:cubicBezTo>
                    <a:cubicBezTo>
                      <a:pt x="985134" y="391154"/>
                      <a:pt x="896968" y="305392"/>
                      <a:pt x="785222" y="280989"/>
                    </a:cubicBezTo>
                    <a:cubicBezTo>
                      <a:pt x="678749" y="260553"/>
                      <a:pt x="532263" y="305890"/>
                      <a:pt x="484178" y="405838"/>
                    </a:cubicBezTo>
                    <a:cubicBezTo>
                      <a:pt x="482066" y="410371"/>
                      <a:pt x="476811" y="412466"/>
                      <a:pt x="472157" y="410646"/>
                    </a:cubicBezTo>
                    <a:cubicBezTo>
                      <a:pt x="467469" y="408877"/>
                      <a:pt x="464979" y="403742"/>
                      <a:pt x="466490" y="398968"/>
                    </a:cubicBezTo>
                    <a:cubicBezTo>
                      <a:pt x="501231" y="289077"/>
                      <a:pt x="471144" y="169003"/>
                      <a:pt x="388696" y="88479"/>
                    </a:cubicBezTo>
                    <a:cubicBezTo>
                      <a:pt x="304891" y="11543"/>
                      <a:pt x="171113" y="-4084"/>
                      <a:pt x="77519" y="52930"/>
                    </a:cubicBezTo>
                    <a:cubicBezTo>
                      <a:pt x="48033" y="71202"/>
                      <a:pt x="23081" y="95914"/>
                      <a:pt x="4534" y="125229"/>
                    </a:cubicBezTo>
                    <a:cubicBezTo>
                      <a:pt x="2816" y="116471"/>
                      <a:pt x="1099" y="108056"/>
                      <a:pt x="-103" y="98954"/>
                    </a:cubicBezTo>
                    <a:cubicBezTo>
                      <a:pt x="18220" y="74053"/>
                      <a:pt x="41198" y="52930"/>
                      <a:pt x="67559" y="36788"/>
                    </a:cubicBezTo>
                    <a:cubicBezTo>
                      <a:pt x="168365" y="-24349"/>
                      <a:pt x="311760" y="-8034"/>
                      <a:pt x="401575" y="74740"/>
                    </a:cubicBezTo>
                    <a:cubicBezTo>
                      <a:pt x="476399" y="146781"/>
                      <a:pt x="511844" y="250524"/>
                      <a:pt x="496714" y="353288"/>
                    </a:cubicBezTo>
                    <a:cubicBezTo>
                      <a:pt x="565407" y="274463"/>
                      <a:pt x="692659" y="243895"/>
                      <a:pt x="789516" y="262099"/>
                    </a:cubicBezTo>
                    <a:cubicBezTo>
                      <a:pt x="908439" y="288202"/>
                      <a:pt x="1002222" y="379528"/>
                      <a:pt x="1031485" y="497713"/>
                    </a:cubicBezTo>
                    <a:cubicBezTo>
                      <a:pt x="1055819" y="602813"/>
                      <a:pt x="1033597" y="713305"/>
                      <a:pt x="970520" y="800819"/>
                    </a:cubicBezTo>
                    <a:cubicBezTo>
                      <a:pt x="1072013" y="771109"/>
                      <a:pt x="1193770" y="824689"/>
                      <a:pt x="1260745" y="902312"/>
                    </a:cubicBezTo>
                    <a:cubicBezTo>
                      <a:pt x="1332186" y="985086"/>
                      <a:pt x="1359662" y="1107702"/>
                      <a:pt x="1333216" y="1230661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29" name="Freeform 29"/>
              <p:cNvSpPr/>
              <p:nvPr/>
            </p:nvSpPr>
            <p:spPr>
              <a:xfrm>
                <a:off x="1036788" y="3069321"/>
                <a:ext cx="640214" cy="3786283"/>
              </a:xfrm>
              <a:custGeom>
                <a:avLst/>
                <a:gdLst/>
                <a:ahLst/>
                <a:cxnLst/>
                <a:rect l="l" t="t" r="r" b="b"/>
                <a:pathLst>
                  <a:path w="605811" h="3582823">
                    <a:moveTo>
                      <a:pt x="405641" y="3582711"/>
                    </a:moveTo>
                    <a:lnTo>
                      <a:pt x="374902" y="3582711"/>
                    </a:lnTo>
                    <a:cubicBezTo>
                      <a:pt x="340555" y="3512525"/>
                      <a:pt x="308442" y="3441085"/>
                      <a:pt x="278561" y="3368391"/>
                    </a:cubicBezTo>
                    <a:cubicBezTo>
                      <a:pt x="276156" y="3362896"/>
                      <a:pt x="273752" y="3357400"/>
                      <a:pt x="271691" y="3351218"/>
                    </a:cubicBezTo>
                    <a:lnTo>
                      <a:pt x="264994" y="3334045"/>
                    </a:lnTo>
                    <a:cubicBezTo>
                      <a:pt x="-119220" y="2385592"/>
                      <a:pt x="-84479" y="1318885"/>
                      <a:pt x="360648" y="397445"/>
                    </a:cubicBezTo>
                    <a:cubicBezTo>
                      <a:pt x="426163" y="260318"/>
                      <a:pt x="500403" y="127536"/>
                      <a:pt x="582868" y="-112"/>
                    </a:cubicBezTo>
                    <a:lnTo>
                      <a:pt x="605708" y="14657"/>
                    </a:lnTo>
                    <a:cubicBezTo>
                      <a:pt x="521869" y="144469"/>
                      <a:pt x="446599" y="279621"/>
                      <a:pt x="380397" y="419255"/>
                    </a:cubicBezTo>
                    <a:cubicBezTo>
                      <a:pt x="-99540" y="1420962"/>
                      <a:pt x="-90215" y="2588115"/>
                      <a:pt x="405641" y="3582024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30" name="Freeform 30"/>
              <p:cNvSpPr/>
              <p:nvPr/>
            </p:nvSpPr>
            <p:spPr>
              <a:xfrm>
                <a:off x="201883" y="3998764"/>
                <a:ext cx="1132114" cy="2631256"/>
              </a:xfrm>
              <a:custGeom>
                <a:avLst/>
                <a:gdLst/>
                <a:ahLst/>
                <a:cxnLst/>
                <a:rect l="l" t="t" r="r" b="b"/>
                <a:pathLst>
                  <a:path w="1071279" h="2489862">
                    <a:moveTo>
                      <a:pt x="1071177" y="2489751"/>
                    </a:moveTo>
                    <a:cubicBezTo>
                      <a:pt x="843685" y="2399146"/>
                      <a:pt x="635804" y="2265505"/>
                      <a:pt x="458956" y="2096143"/>
                    </a:cubicBezTo>
                    <a:cubicBezTo>
                      <a:pt x="452945" y="2090477"/>
                      <a:pt x="446763" y="2084638"/>
                      <a:pt x="440924" y="2078970"/>
                    </a:cubicBezTo>
                    <a:cubicBezTo>
                      <a:pt x="279411" y="1921030"/>
                      <a:pt x="147402" y="1735508"/>
                      <a:pt x="51095" y="1531149"/>
                    </a:cubicBezTo>
                    <a:cubicBezTo>
                      <a:pt x="46286" y="1520845"/>
                      <a:pt x="41478" y="1510369"/>
                      <a:pt x="37185" y="1499722"/>
                    </a:cubicBezTo>
                    <a:cubicBezTo>
                      <a:pt x="34265" y="1493368"/>
                      <a:pt x="31689" y="1487014"/>
                      <a:pt x="29285" y="1480488"/>
                    </a:cubicBezTo>
                    <a:cubicBezTo>
                      <a:pt x="3182" y="1413685"/>
                      <a:pt x="-12274" y="1341901"/>
                      <a:pt x="12112" y="1275785"/>
                    </a:cubicBezTo>
                    <a:cubicBezTo>
                      <a:pt x="42337" y="1192838"/>
                      <a:pt x="164609" y="1144411"/>
                      <a:pt x="222482" y="1211386"/>
                    </a:cubicBezTo>
                    <a:cubicBezTo>
                      <a:pt x="163115" y="1098678"/>
                      <a:pt x="116232" y="979823"/>
                      <a:pt x="82693" y="856933"/>
                    </a:cubicBezTo>
                    <a:lnTo>
                      <a:pt x="82693" y="856933"/>
                    </a:lnTo>
                    <a:cubicBezTo>
                      <a:pt x="80804" y="849548"/>
                      <a:pt x="78744" y="842336"/>
                      <a:pt x="77026" y="834951"/>
                    </a:cubicBezTo>
                    <a:cubicBezTo>
                      <a:pt x="35416" y="676461"/>
                      <a:pt x="16113" y="512939"/>
                      <a:pt x="19668" y="349125"/>
                    </a:cubicBezTo>
                    <a:cubicBezTo>
                      <a:pt x="19668" y="341397"/>
                      <a:pt x="19668" y="333497"/>
                      <a:pt x="19668" y="325941"/>
                    </a:cubicBezTo>
                    <a:cubicBezTo>
                      <a:pt x="19668" y="306363"/>
                      <a:pt x="21557" y="287129"/>
                      <a:pt x="22931" y="267896"/>
                    </a:cubicBezTo>
                    <a:cubicBezTo>
                      <a:pt x="27739" y="206588"/>
                      <a:pt x="36326" y="143563"/>
                      <a:pt x="67066" y="90326"/>
                    </a:cubicBezTo>
                    <a:cubicBezTo>
                      <a:pt x="89253" y="50725"/>
                      <a:pt x="125265" y="20689"/>
                      <a:pt x="168215" y="6006"/>
                    </a:cubicBezTo>
                    <a:cubicBezTo>
                      <a:pt x="176596" y="3241"/>
                      <a:pt x="185217" y="1352"/>
                      <a:pt x="193975" y="339"/>
                    </a:cubicBezTo>
                    <a:cubicBezTo>
                      <a:pt x="201514" y="-262"/>
                      <a:pt x="209104" y="-262"/>
                      <a:pt x="216643" y="339"/>
                    </a:cubicBezTo>
                    <a:cubicBezTo>
                      <a:pt x="296327" y="6693"/>
                      <a:pt x="349563" y="83285"/>
                      <a:pt x="386657" y="154038"/>
                    </a:cubicBezTo>
                    <a:cubicBezTo>
                      <a:pt x="438159" y="253178"/>
                      <a:pt x="482844" y="355719"/>
                      <a:pt x="520436" y="460921"/>
                    </a:cubicBezTo>
                    <a:cubicBezTo>
                      <a:pt x="525244" y="473801"/>
                      <a:pt x="529709" y="486509"/>
                      <a:pt x="534002" y="499561"/>
                    </a:cubicBezTo>
                    <a:cubicBezTo>
                      <a:pt x="584199" y="647747"/>
                      <a:pt x="625999" y="798664"/>
                      <a:pt x="659194" y="951557"/>
                    </a:cubicBezTo>
                    <a:cubicBezTo>
                      <a:pt x="662285" y="965467"/>
                      <a:pt x="665377" y="979721"/>
                      <a:pt x="668468" y="993802"/>
                    </a:cubicBezTo>
                    <a:lnTo>
                      <a:pt x="668468" y="993802"/>
                    </a:lnTo>
                    <a:cubicBezTo>
                      <a:pt x="713976" y="1199880"/>
                      <a:pt x="751070" y="1410250"/>
                      <a:pt x="794518" y="1617873"/>
                    </a:cubicBezTo>
                    <a:lnTo>
                      <a:pt x="794518" y="1617873"/>
                    </a:lnTo>
                    <a:cubicBezTo>
                      <a:pt x="797781" y="1633329"/>
                      <a:pt x="801044" y="1648956"/>
                      <a:pt x="804650" y="1664412"/>
                    </a:cubicBezTo>
                    <a:lnTo>
                      <a:pt x="804650" y="1664412"/>
                    </a:lnTo>
                    <a:cubicBezTo>
                      <a:pt x="832642" y="1795099"/>
                      <a:pt x="863898" y="1924412"/>
                      <a:pt x="902022" y="2051322"/>
                    </a:cubicBezTo>
                    <a:cubicBezTo>
                      <a:pt x="905285" y="2062999"/>
                      <a:pt x="908891" y="2074849"/>
                      <a:pt x="912325" y="2085668"/>
                    </a:cubicBezTo>
                    <a:lnTo>
                      <a:pt x="912325" y="2085668"/>
                    </a:lnTo>
                    <a:cubicBezTo>
                      <a:pt x="931903" y="2148865"/>
                      <a:pt x="953198" y="2211203"/>
                      <a:pt x="976725" y="2272855"/>
                    </a:cubicBezTo>
                    <a:cubicBezTo>
                      <a:pt x="1003858" y="2343951"/>
                      <a:pt x="1033911" y="2413846"/>
                      <a:pt x="1067742" y="2482367"/>
                    </a:cubicBezTo>
                    <a:close/>
                  </a:path>
                </a:pathLst>
              </a:custGeom>
              <a:solidFill>
                <a:srgbClr val="51663D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31" name="Freeform 31"/>
              <p:cNvSpPr/>
              <p:nvPr/>
            </p:nvSpPr>
            <p:spPr>
              <a:xfrm>
                <a:off x="379397" y="3998333"/>
                <a:ext cx="951334" cy="2624610"/>
              </a:xfrm>
              <a:custGeom>
                <a:avLst/>
                <a:gdLst/>
                <a:ahLst/>
                <a:cxnLst/>
                <a:rect l="l" t="t" r="r" b="b"/>
                <a:pathLst>
                  <a:path w="900213" h="2483573">
                    <a:moveTo>
                      <a:pt x="900110" y="2483461"/>
                    </a:moveTo>
                    <a:cubicBezTo>
                      <a:pt x="671537" y="2105653"/>
                      <a:pt x="567124" y="1666194"/>
                      <a:pt x="465975" y="1240129"/>
                    </a:cubicBezTo>
                    <a:cubicBezTo>
                      <a:pt x="381655" y="883959"/>
                      <a:pt x="294244" y="516111"/>
                      <a:pt x="135221" y="184499"/>
                    </a:cubicBezTo>
                    <a:cubicBezTo>
                      <a:pt x="107057" y="125423"/>
                      <a:pt x="72024" y="58792"/>
                      <a:pt x="15009" y="15859"/>
                    </a:cubicBezTo>
                    <a:cubicBezTo>
                      <a:pt x="10201" y="12253"/>
                      <a:pt x="5220" y="8990"/>
                      <a:pt x="-103" y="5556"/>
                    </a:cubicBezTo>
                    <a:cubicBezTo>
                      <a:pt x="8208" y="2808"/>
                      <a:pt x="16795" y="918"/>
                      <a:pt x="25485" y="-112"/>
                    </a:cubicBezTo>
                    <a:lnTo>
                      <a:pt x="26687" y="918"/>
                    </a:lnTo>
                    <a:cubicBezTo>
                      <a:pt x="86277" y="46084"/>
                      <a:pt x="122684" y="115119"/>
                      <a:pt x="152222" y="176428"/>
                    </a:cubicBezTo>
                    <a:cubicBezTo>
                      <a:pt x="311932" y="509585"/>
                      <a:pt x="399515" y="878807"/>
                      <a:pt x="484178" y="1235664"/>
                    </a:cubicBezTo>
                    <a:cubicBezTo>
                      <a:pt x="567811" y="1586854"/>
                      <a:pt x="653161" y="1947489"/>
                      <a:pt x="808749" y="2273950"/>
                    </a:cubicBezTo>
                    <a:cubicBezTo>
                      <a:pt x="836226" y="2345046"/>
                      <a:pt x="866279" y="2414941"/>
                      <a:pt x="900110" y="2483461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32" name="Freeform 32"/>
              <p:cNvSpPr/>
              <p:nvPr/>
            </p:nvSpPr>
            <p:spPr>
              <a:xfrm>
                <a:off x="222414" y="4343332"/>
                <a:ext cx="543904" cy="407792"/>
              </a:xfrm>
              <a:custGeom>
                <a:avLst/>
                <a:gdLst/>
                <a:ahLst/>
                <a:cxnLst/>
                <a:rect l="l" t="t" r="r" b="b"/>
                <a:pathLst>
                  <a:path w="514677" h="385879">
                    <a:moveTo>
                      <a:pt x="514574" y="172306"/>
                    </a:moveTo>
                    <a:cubicBezTo>
                      <a:pt x="505868" y="234129"/>
                      <a:pt x="498209" y="296347"/>
                      <a:pt x="491562" y="358978"/>
                    </a:cubicBezTo>
                    <a:lnTo>
                      <a:pt x="490532" y="368595"/>
                    </a:lnTo>
                    <a:lnTo>
                      <a:pt x="488815" y="385768"/>
                    </a:lnTo>
                    <a:lnTo>
                      <a:pt x="477309" y="377352"/>
                    </a:lnTo>
                    <a:lnTo>
                      <a:pt x="477309" y="377352"/>
                    </a:lnTo>
                    <a:lnTo>
                      <a:pt x="-103" y="23072"/>
                    </a:lnTo>
                    <a:cubicBezTo>
                      <a:pt x="-103" y="15344"/>
                      <a:pt x="-103" y="7444"/>
                      <a:pt x="-103" y="-112"/>
                    </a:cubicBezTo>
                    <a:lnTo>
                      <a:pt x="467863" y="346441"/>
                    </a:lnTo>
                    <a:lnTo>
                      <a:pt x="473531" y="350562"/>
                    </a:lnTo>
                    <a:cubicBezTo>
                      <a:pt x="474733" y="338370"/>
                      <a:pt x="476278" y="325833"/>
                      <a:pt x="477652" y="313640"/>
                    </a:cubicBezTo>
                    <a:cubicBezTo>
                      <a:pt x="484521" y="253363"/>
                      <a:pt x="492250" y="193429"/>
                      <a:pt x="501008" y="134182"/>
                    </a:cubicBezTo>
                    <a:cubicBezTo>
                      <a:pt x="505816" y="146546"/>
                      <a:pt x="510281" y="159254"/>
                      <a:pt x="514574" y="172306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33" name="Freeform 33"/>
              <p:cNvSpPr/>
              <p:nvPr/>
            </p:nvSpPr>
            <p:spPr>
              <a:xfrm>
                <a:off x="282848" y="4880159"/>
                <a:ext cx="625572" cy="380025"/>
              </a:xfrm>
              <a:custGeom>
                <a:avLst/>
                <a:gdLst/>
                <a:ahLst/>
                <a:cxnLst/>
                <a:rect l="l" t="t" r="r" b="b"/>
                <a:pathLst>
                  <a:path w="591956" h="359604">
                    <a:moveTo>
                      <a:pt x="591853" y="158568"/>
                    </a:moveTo>
                    <a:lnTo>
                      <a:pt x="591853" y="158568"/>
                    </a:lnTo>
                    <a:cubicBezTo>
                      <a:pt x="578287" y="219189"/>
                      <a:pt x="567811" y="276203"/>
                      <a:pt x="559911" y="332531"/>
                    </a:cubicBezTo>
                    <a:lnTo>
                      <a:pt x="559911" y="332531"/>
                    </a:lnTo>
                    <a:cubicBezTo>
                      <a:pt x="559911" y="335451"/>
                      <a:pt x="558881" y="338370"/>
                      <a:pt x="558537" y="341117"/>
                    </a:cubicBezTo>
                    <a:lnTo>
                      <a:pt x="555962" y="359493"/>
                    </a:lnTo>
                    <a:lnTo>
                      <a:pt x="543769" y="347987"/>
                    </a:lnTo>
                    <a:lnTo>
                      <a:pt x="542567" y="346785"/>
                    </a:lnTo>
                    <a:cubicBezTo>
                      <a:pt x="387802" y="202720"/>
                      <a:pt x="204995" y="92108"/>
                      <a:pt x="5564" y="21870"/>
                    </a:cubicBezTo>
                    <a:lnTo>
                      <a:pt x="5564" y="21870"/>
                    </a:lnTo>
                    <a:cubicBezTo>
                      <a:pt x="3675" y="14485"/>
                      <a:pt x="1614" y="7272"/>
                      <a:pt x="-103" y="-112"/>
                    </a:cubicBezTo>
                    <a:cubicBezTo>
                      <a:pt x="197885" y="67997"/>
                      <a:pt x="380161" y="175225"/>
                      <a:pt x="535869" y="315186"/>
                    </a:cubicBezTo>
                    <a:lnTo>
                      <a:pt x="542223" y="320853"/>
                    </a:lnTo>
                    <a:cubicBezTo>
                      <a:pt x="543940" y="308489"/>
                      <a:pt x="546001" y="295953"/>
                      <a:pt x="547890" y="283416"/>
                    </a:cubicBezTo>
                    <a:lnTo>
                      <a:pt x="547890" y="283416"/>
                    </a:lnTo>
                    <a:cubicBezTo>
                      <a:pt x="556820" y="229664"/>
                      <a:pt x="568155" y="175225"/>
                      <a:pt x="582236" y="116322"/>
                    </a:cubicBezTo>
                    <a:cubicBezTo>
                      <a:pt x="585671" y="130404"/>
                      <a:pt x="588419" y="144486"/>
                      <a:pt x="591853" y="158568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34" name="Freeform 34"/>
              <p:cNvSpPr/>
              <p:nvPr/>
            </p:nvSpPr>
            <p:spPr>
              <a:xfrm>
                <a:off x="232940" y="5562355"/>
                <a:ext cx="819577" cy="321951"/>
              </a:xfrm>
              <a:custGeom>
                <a:avLst/>
                <a:gdLst/>
                <a:ahLst/>
                <a:cxnLst/>
                <a:rect l="l" t="t" r="r" b="b"/>
                <a:pathLst>
                  <a:path w="775536" h="304651">
                    <a:moveTo>
                      <a:pt x="775434" y="184328"/>
                    </a:moveTo>
                    <a:lnTo>
                      <a:pt x="775434" y="184328"/>
                    </a:lnTo>
                    <a:cubicBezTo>
                      <a:pt x="768908" y="218674"/>
                      <a:pt x="763756" y="253020"/>
                      <a:pt x="760150" y="287366"/>
                    </a:cubicBezTo>
                    <a:lnTo>
                      <a:pt x="760150" y="288912"/>
                    </a:lnTo>
                    <a:lnTo>
                      <a:pt x="760150" y="288912"/>
                    </a:lnTo>
                    <a:lnTo>
                      <a:pt x="758261" y="304539"/>
                    </a:lnTo>
                    <a:lnTo>
                      <a:pt x="744522" y="293548"/>
                    </a:lnTo>
                    <a:cubicBezTo>
                      <a:pt x="743286" y="292415"/>
                      <a:pt x="741963" y="291384"/>
                      <a:pt x="740572" y="290457"/>
                    </a:cubicBezTo>
                    <a:cubicBezTo>
                      <a:pt x="532761" y="121955"/>
                      <a:pt x="275233" y="26609"/>
                      <a:pt x="7796" y="19122"/>
                    </a:cubicBezTo>
                    <a:cubicBezTo>
                      <a:pt x="4877" y="12768"/>
                      <a:pt x="2301" y="6414"/>
                      <a:pt x="-103" y="-112"/>
                    </a:cubicBezTo>
                    <a:cubicBezTo>
                      <a:pt x="265135" y="5641"/>
                      <a:pt x="521529" y="96418"/>
                      <a:pt x="731299" y="258859"/>
                    </a:cubicBezTo>
                    <a:lnTo>
                      <a:pt x="731299" y="258859"/>
                    </a:lnTo>
                    <a:lnTo>
                      <a:pt x="742977" y="267445"/>
                    </a:lnTo>
                    <a:cubicBezTo>
                      <a:pt x="742977" y="259030"/>
                      <a:pt x="745037" y="250272"/>
                      <a:pt x="746240" y="242029"/>
                    </a:cubicBezTo>
                    <a:cubicBezTo>
                      <a:pt x="751220" y="206824"/>
                      <a:pt x="757402" y="171963"/>
                      <a:pt x="764958" y="136930"/>
                    </a:cubicBezTo>
                    <a:cubicBezTo>
                      <a:pt x="768565" y="153244"/>
                      <a:pt x="771827" y="168871"/>
                      <a:pt x="775434" y="184328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35" name="Freeform 35"/>
              <p:cNvSpPr/>
              <p:nvPr/>
            </p:nvSpPr>
            <p:spPr>
              <a:xfrm>
                <a:off x="667955" y="6166694"/>
                <a:ext cx="498353" cy="89471"/>
              </a:xfrm>
              <a:custGeom>
                <a:avLst/>
                <a:gdLst/>
                <a:ahLst/>
                <a:cxnLst/>
                <a:rect l="l" t="t" r="r" b="b"/>
                <a:pathLst>
                  <a:path w="471573" h="84663">
                    <a:moveTo>
                      <a:pt x="471470" y="34578"/>
                    </a:moveTo>
                    <a:lnTo>
                      <a:pt x="471470" y="34578"/>
                    </a:lnTo>
                    <a:cubicBezTo>
                      <a:pt x="469237" y="42992"/>
                      <a:pt x="467177" y="51751"/>
                      <a:pt x="465459" y="59822"/>
                    </a:cubicBezTo>
                    <a:lnTo>
                      <a:pt x="465459" y="59822"/>
                    </a:lnTo>
                    <a:cubicBezTo>
                      <a:pt x="464086" y="64802"/>
                      <a:pt x="462884" y="69782"/>
                      <a:pt x="461853" y="74934"/>
                    </a:cubicBezTo>
                    <a:lnTo>
                      <a:pt x="459792" y="84551"/>
                    </a:lnTo>
                    <a:lnTo>
                      <a:pt x="454125" y="83006"/>
                    </a:lnTo>
                    <a:lnTo>
                      <a:pt x="450175" y="81975"/>
                    </a:lnTo>
                    <a:cubicBezTo>
                      <a:pt x="309356" y="44521"/>
                      <a:pt x="163075" y="31916"/>
                      <a:pt x="17929" y="44710"/>
                    </a:cubicBezTo>
                    <a:cubicBezTo>
                      <a:pt x="11918" y="39043"/>
                      <a:pt x="5736" y="33204"/>
                      <a:pt x="-103" y="27537"/>
                    </a:cubicBezTo>
                    <a:cubicBezTo>
                      <a:pt x="149079" y="12768"/>
                      <a:pt x="299705" y="24394"/>
                      <a:pt x="444852" y="61883"/>
                    </a:cubicBezTo>
                    <a:lnTo>
                      <a:pt x="444852" y="61883"/>
                    </a:lnTo>
                    <a:lnTo>
                      <a:pt x="444852" y="61883"/>
                    </a:lnTo>
                    <a:cubicBezTo>
                      <a:pt x="447428" y="51064"/>
                      <a:pt x="449832" y="40760"/>
                      <a:pt x="452751" y="29941"/>
                    </a:cubicBezTo>
                    <a:lnTo>
                      <a:pt x="452751" y="29941"/>
                    </a:lnTo>
                    <a:cubicBezTo>
                      <a:pt x="454984" y="19809"/>
                      <a:pt x="457560" y="10020"/>
                      <a:pt x="460479" y="-112"/>
                    </a:cubicBezTo>
                    <a:cubicBezTo>
                      <a:pt x="464429" y="12081"/>
                      <a:pt x="468036" y="23072"/>
                      <a:pt x="471470" y="34578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36" name="Freeform 36"/>
              <p:cNvSpPr/>
              <p:nvPr/>
            </p:nvSpPr>
            <p:spPr>
              <a:xfrm>
                <a:off x="5443140" y="4787966"/>
                <a:ext cx="18148" cy="548260"/>
              </a:xfrm>
              <a:custGeom>
                <a:avLst/>
                <a:gdLst/>
                <a:ahLst/>
                <a:cxnLst/>
                <a:rect l="l" t="t" r="r" b="b"/>
                <a:pathLst>
                  <a:path w="17173" h="518799">
                    <a:moveTo>
                      <a:pt x="0" y="0"/>
                    </a:moveTo>
                    <a:lnTo>
                      <a:pt x="0" y="518799"/>
                    </a:lnTo>
                  </a:path>
                </a:pathLst>
              </a:custGeom>
              <a:ln w="31752" cap="rnd">
                <a:solidFill>
                  <a:srgbClr val="FFFFFF"/>
                </a:solidFill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37" name="Freeform 37"/>
              <p:cNvSpPr/>
              <p:nvPr/>
            </p:nvSpPr>
            <p:spPr>
              <a:xfrm>
                <a:off x="5211386" y="4888508"/>
                <a:ext cx="452437" cy="404163"/>
              </a:xfrm>
              <a:custGeom>
                <a:avLst/>
                <a:gdLst/>
                <a:ahLst/>
                <a:cxnLst/>
                <a:rect l="l" t="t" r="r" b="b"/>
                <a:pathLst>
                  <a:path w="428125" h="382445">
                    <a:moveTo>
                      <a:pt x="-103" y="-112"/>
                    </a:moveTo>
                    <a:cubicBezTo>
                      <a:pt x="150453" y="118297"/>
                      <a:pt x="293437" y="246030"/>
                      <a:pt x="428022" y="382333"/>
                    </a:cubicBezTo>
                  </a:path>
                </a:pathLst>
              </a:custGeom>
              <a:noFill/>
              <a:ln w="31752" cap="rnd">
                <a:solidFill>
                  <a:srgbClr val="FFFFFF"/>
                </a:solidFill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38" name="Freeform 38"/>
              <p:cNvSpPr/>
              <p:nvPr/>
            </p:nvSpPr>
            <p:spPr>
              <a:xfrm>
                <a:off x="5237520" y="4907926"/>
                <a:ext cx="394181" cy="376940"/>
              </a:xfrm>
              <a:custGeom>
                <a:avLst/>
                <a:gdLst/>
                <a:ahLst/>
                <a:cxnLst/>
                <a:rect l="l" t="t" r="r" b="b"/>
                <a:pathLst>
                  <a:path w="372999" h="356685">
                    <a:moveTo>
                      <a:pt x="-103" y="356574"/>
                    </a:moveTo>
                    <a:cubicBezTo>
                      <a:pt x="114098" y="227518"/>
                      <a:pt x="238878" y="108216"/>
                      <a:pt x="372896" y="-112"/>
                    </a:cubicBezTo>
                  </a:path>
                </a:pathLst>
              </a:custGeom>
              <a:noFill/>
              <a:ln w="31752" cap="rnd">
                <a:solidFill>
                  <a:srgbClr val="FFFFFF"/>
                </a:solidFill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39" name="Freeform 39"/>
              <p:cNvSpPr/>
              <p:nvPr/>
            </p:nvSpPr>
            <p:spPr>
              <a:xfrm>
                <a:off x="5146233" y="5073621"/>
                <a:ext cx="524123" cy="18148"/>
              </a:xfrm>
              <a:custGeom>
                <a:avLst/>
                <a:gdLst/>
                <a:ahLst/>
                <a:cxnLst/>
                <a:rect l="l" t="t" r="r" b="b"/>
                <a:pathLst>
                  <a:path w="495959" h="17173">
                    <a:moveTo>
                      <a:pt x="0" y="0"/>
                    </a:moveTo>
                    <a:lnTo>
                      <a:pt x="495959" y="0"/>
                    </a:lnTo>
                  </a:path>
                </a:pathLst>
              </a:custGeom>
              <a:ln w="31752" cap="rnd">
                <a:solidFill>
                  <a:srgbClr val="FFFFFF"/>
                </a:solidFill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40" name="Freeform 40"/>
              <p:cNvSpPr/>
              <p:nvPr/>
            </p:nvSpPr>
            <p:spPr>
              <a:xfrm>
                <a:off x="961413" y="3390002"/>
                <a:ext cx="18148" cy="548260"/>
              </a:xfrm>
              <a:custGeom>
                <a:avLst/>
                <a:gdLst/>
                <a:ahLst/>
                <a:cxnLst/>
                <a:rect l="l" t="t" r="r" b="b"/>
                <a:pathLst>
                  <a:path w="17173" h="518799">
                    <a:moveTo>
                      <a:pt x="0" y="0"/>
                    </a:moveTo>
                    <a:lnTo>
                      <a:pt x="0" y="518799"/>
                    </a:lnTo>
                  </a:path>
                </a:pathLst>
              </a:custGeom>
              <a:ln w="31752" cap="rnd">
                <a:solidFill>
                  <a:srgbClr val="FFFFFF"/>
                </a:solidFill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41" name="Freeform 41"/>
              <p:cNvSpPr/>
              <p:nvPr/>
            </p:nvSpPr>
            <p:spPr>
              <a:xfrm>
                <a:off x="729660" y="3490544"/>
                <a:ext cx="452437" cy="404162"/>
              </a:xfrm>
              <a:custGeom>
                <a:avLst/>
                <a:gdLst/>
                <a:ahLst/>
                <a:cxnLst/>
                <a:rect l="l" t="t" r="r" b="b"/>
                <a:pathLst>
                  <a:path w="428125" h="382444">
                    <a:moveTo>
                      <a:pt x="-103" y="-112"/>
                    </a:moveTo>
                    <a:cubicBezTo>
                      <a:pt x="150453" y="118314"/>
                      <a:pt x="293436" y="246030"/>
                      <a:pt x="428022" y="382333"/>
                    </a:cubicBezTo>
                  </a:path>
                </a:pathLst>
              </a:custGeom>
              <a:noFill/>
              <a:ln w="31752" cap="rnd">
                <a:solidFill>
                  <a:srgbClr val="FFFFFF"/>
                </a:solidFill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42" name="Freeform 42"/>
              <p:cNvSpPr/>
              <p:nvPr/>
            </p:nvSpPr>
            <p:spPr>
              <a:xfrm>
                <a:off x="755793" y="3509962"/>
                <a:ext cx="394181" cy="376940"/>
              </a:xfrm>
              <a:custGeom>
                <a:avLst/>
                <a:gdLst/>
                <a:ahLst/>
                <a:cxnLst/>
                <a:rect l="l" t="t" r="r" b="b"/>
                <a:pathLst>
                  <a:path w="372999" h="356685">
                    <a:moveTo>
                      <a:pt x="-103" y="356574"/>
                    </a:moveTo>
                    <a:cubicBezTo>
                      <a:pt x="114098" y="227518"/>
                      <a:pt x="238878" y="108216"/>
                      <a:pt x="372896" y="-112"/>
                    </a:cubicBezTo>
                  </a:path>
                </a:pathLst>
              </a:custGeom>
              <a:noFill/>
              <a:ln w="31752" cap="rnd">
                <a:solidFill>
                  <a:srgbClr val="FFFFFF"/>
                </a:solidFill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43" name="Freeform 43"/>
              <p:cNvSpPr/>
              <p:nvPr/>
            </p:nvSpPr>
            <p:spPr>
              <a:xfrm>
                <a:off x="664507" y="3675656"/>
                <a:ext cx="524123" cy="18148"/>
              </a:xfrm>
              <a:custGeom>
                <a:avLst/>
                <a:gdLst/>
                <a:ahLst/>
                <a:cxnLst/>
                <a:rect l="l" t="t" r="r" b="b"/>
                <a:pathLst>
                  <a:path w="495959" h="17173">
                    <a:moveTo>
                      <a:pt x="0" y="0"/>
                    </a:moveTo>
                    <a:lnTo>
                      <a:pt x="495959" y="0"/>
                    </a:lnTo>
                  </a:path>
                </a:pathLst>
              </a:custGeom>
              <a:ln w="31752" cap="rnd">
                <a:solidFill>
                  <a:srgbClr val="FFFFFF"/>
                </a:solidFill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44" name="Freeform 44"/>
              <p:cNvSpPr/>
              <p:nvPr/>
            </p:nvSpPr>
            <p:spPr>
              <a:xfrm>
                <a:off x="4754049" y="3121769"/>
                <a:ext cx="193823" cy="193823"/>
              </a:xfrm>
              <a:custGeom>
                <a:avLst/>
                <a:gdLst/>
                <a:ahLst/>
                <a:cxnLst/>
                <a:rect l="l" t="t" r="r" b="b"/>
                <a:pathLst>
                  <a:path w="183408" h="183408">
                    <a:moveTo>
                      <a:pt x="183408" y="91704"/>
                    </a:moveTo>
                    <a:cubicBezTo>
                      <a:pt x="183408" y="142351"/>
                      <a:pt x="142351" y="183409"/>
                      <a:pt x="91704" y="183409"/>
                    </a:cubicBezTo>
                    <a:cubicBezTo>
                      <a:pt x="41057" y="183409"/>
                      <a:pt x="0" y="142351"/>
                      <a:pt x="0" y="91704"/>
                    </a:cubicBezTo>
                    <a:cubicBezTo>
                      <a:pt x="0" y="41057"/>
                      <a:pt x="41057" y="0"/>
                      <a:pt x="91704" y="0"/>
                    </a:cubicBezTo>
                    <a:cubicBezTo>
                      <a:pt x="142351" y="0"/>
                      <a:pt x="183408" y="41057"/>
                      <a:pt x="183408" y="91704"/>
                    </a:cubicBezTo>
                    <a:close/>
                  </a:path>
                </a:pathLst>
              </a:custGeom>
              <a:solidFill>
                <a:srgbClr val="FFF2E8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45" name="Freeform 45"/>
              <p:cNvSpPr/>
              <p:nvPr/>
            </p:nvSpPr>
            <p:spPr>
              <a:xfrm>
                <a:off x="2006031" y="4149690"/>
                <a:ext cx="193823" cy="193823"/>
              </a:xfrm>
              <a:custGeom>
                <a:avLst/>
                <a:gdLst/>
                <a:ahLst/>
                <a:cxnLst/>
                <a:rect l="l" t="t" r="r" b="b"/>
                <a:pathLst>
                  <a:path w="183408" h="183408">
                    <a:moveTo>
                      <a:pt x="183409" y="91704"/>
                    </a:moveTo>
                    <a:cubicBezTo>
                      <a:pt x="183409" y="142351"/>
                      <a:pt x="142351" y="183409"/>
                      <a:pt x="91704" y="183409"/>
                    </a:cubicBezTo>
                    <a:cubicBezTo>
                      <a:pt x="41057" y="183409"/>
                      <a:pt x="0" y="142351"/>
                      <a:pt x="0" y="91704"/>
                    </a:cubicBezTo>
                    <a:cubicBezTo>
                      <a:pt x="0" y="41057"/>
                      <a:pt x="41058" y="0"/>
                      <a:pt x="91704" y="0"/>
                    </a:cubicBezTo>
                    <a:cubicBezTo>
                      <a:pt x="142351" y="0"/>
                      <a:pt x="183409" y="41057"/>
                      <a:pt x="183409" y="91704"/>
                    </a:cubicBezTo>
                    <a:close/>
                  </a:path>
                </a:pathLst>
              </a:custGeom>
              <a:solidFill>
                <a:srgbClr val="FFF2E8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46" name="Freeform 46"/>
              <p:cNvSpPr/>
              <p:nvPr/>
            </p:nvSpPr>
            <p:spPr>
              <a:xfrm>
                <a:off x="3828847" y="5570522"/>
                <a:ext cx="193823" cy="193823"/>
              </a:xfrm>
              <a:custGeom>
                <a:avLst/>
                <a:gdLst/>
                <a:ahLst/>
                <a:cxnLst/>
                <a:rect l="l" t="t" r="r" b="b"/>
                <a:pathLst>
                  <a:path w="183408" h="183408">
                    <a:moveTo>
                      <a:pt x="183409" y="91704"/>
                    </a:moveTo>
                    <a:cubicBezTo>
                      <a:pt x="183409" y="142351"/>
                      <a:pt x="142351" y="183409"/>
                      <a:pt x="91704" y="183409"/>
                    </a:cubicBezTo>
                    <a:cubicBezTo>
                      <a:pt x="41057" y="183409"/>
                      <a:pt x="0" y="142351"/>
                      <a:pt x="0" y="91704"/>
                    </a:cubicBezTo>
                    <a:cubicBezTo>
                      <a:pt x="0" y="41057"/>
                      <a:pt x="41057" y="0"/>
                      <a:pt x="91704" y="0"/>
                    </a:cubicBezTo>
                    <a:cubicBezTo>
                      <a:pt x="142351" y="0"/>
                      <a:pt x="183409" y="41057"/>
                      <a:pt x="183409" y="91704"/>
                    </a:cubicBezTo>
                    <a:close/>
                  </a:path>
                </a:pathLst>
              </a:custGeom>
              <a:solidFill>
                <a:srgbClr val="FFF2E8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47" name="Freeform 47"/>
              <p:cNvSpPr/>
              <p:nvPr/>
            </p:nvSpPr>
            <p:spPr>
              <a:xfrm>
                <a:off x="1373251" y="6370044"/>
                <a:ext cx="193758" cy="193829"/>
              </a:xfrm>
              <a:custGeom>
                <a:avLst/>
                <a:gdLst/>
                <a:ahLst/>
                <a:cxnLst/>
                <a:rect l="l" t="t" r="r" b="b"/>
                <a:pathLst>
                  <a:path w="183346" h="183413">
                    <a:moveTo>
                      <a:pt x="156466" y="156423"/>
                    </a:moveTo>
                    <a:cubicBezTo>
                      <a:pt x="120660" y="192246"/>
                      <a:pt x="62598" y="192263"/>
                      <a:pt x="26775" y="156457"/>
                    </a:cubicBezTo>
                    <a:cubicBezTo>
                      <a:pt x="-9048" y="120652"/>
                      <a:pt x="-9066" y="62589"/>
                      <a:pt x="26740" y="26766"/>
                    </a:cubicBezTo>
                    <a:cubicBezTo>
                      <a:pt x="62546" y="-9057"/>
                      <a:pt x="120608" y="-9074"/>
                      <a:pt x="156431" y="26732"/>
                    </a:cubicBezTo>
                    <a:cubicBezTo>
                      <a:pt x="156449" y="26749"/>
                      <a:pt x="156449" y="26749"/>
                      <a:pt x="156466" y="26766"/>
                    </a:cubicBezTo>
                    <a:cubicBezTo>
                      <a:pt x="192169" y="62606"/>
                      <a:pt x="192169" y="120583"/>
                      <a:pt x="156466" y="156423"/>
                    </a:cubicBezTo>
                    <a:close/>
                  </a:path>
                </a:pathLst>
              </a:custGeom>
              <a:solidFill>
                <a:srgbClr val="FFF2E8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grpSp>
            <p:nvGrpSpPr>
              <p:cNvPr id="48" name="Group 48"/>
              <p:cNvGrpSpPr/>
              <p:nvPr/>
            </p:nvGrpSpPr>
            <p:grpSpPr>
              <a:xfrm>
                <a:off x="2226533" y="1024617"/>
                <a:ext cx="1878923" cy="2167203"/>
                <a:chOff x="2179746" y="1295122"/>
                <a:chExt cx="1777957" cy="2050746"/>
              </a:xfrm>
            </p:grpSpPr>
            <p:sp>
              <p:nvSpPr>
                <p:cNvPr id="49" name="Freeform 49"/>
                <p:cNvSpPr/>
                <p:nvPr/>
              </p:nvSpPr>
              <p:spPr>
                <a:xfrm>
                  <a:off x="2512603" y="2718096"/>
                  <a:ext cx="544384" cy="4022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4384" h="402217">
                      <a:moveTo>
                        <a:pt x="93275" y="5480"/>
                      </a:moveTo>
                      <a:cubicBezTo>
                        <a:pt x="59547" y="-9254"/>
                        <a:pt x="20273" y="6133"/>
                        <a:pt x="5538" y="39844"/>
                      </a:cubicBezTo>
                      <a:cubicBezTo>
                        <a:pt x="2258" y="47331"/>
                        <a:pt x="386" y="55368"/>
                        <a:pt x="25" y="63525"/>
                      </a:cubicBezTo>
                      <a:cubicBezTo>
                        <a:pt x="-146" y="66496"/>
                        <a:pt x="-146" y="69484"/>
                        <a:pt x="25" y="72455"/>
                      </a:cubicBezTo>
                      <a:cubicBezTo>
                        <a:pt x="3975" y="106801"/>
                        <a:pt x="51545" y="126722"/>
                        <a:pt x="85032" y="133076"/>
                      </a:cubicBezTo>
                      <a:cubicBezTo>
                        <a:pt x="106670" y="218942"/>
                        <a:pt x="170898" y="283513"/>
                        <a:pt x="250066" y="323869"/>
                      </a:cubicBezTo>
                      <a:cubicBezTo>
                        <a:pt x="324631" y="363453"/>
                        <a:pt x="405620" y="389505"/>
                        <a:pt x="489287" y="400805"/>
                      </a:cubicBezTo>
                      <a:cubicBezTo>
                        <a:pt x="509723" y="403553"/>
                        <a:pt x="535483" y="403896"/>
                        <a:pt x="542867" y="381571"/>
                      </a:cubicBezTo>
                      <a:cubicBezTo>
                        <a:pt x="546542" y="368468"/>
                        <a:pt x="542936" y="354386"/>
                        <a:pt x="533422" y="344649"/>
                      </a:cubicBezTo>
                      <a:cubicBezTo>
                        <a:pt x="409775" y="210527"/>
                        <a:pt x="262774" y="77092"/>
                        <a:pt x="93275" y="5480"/>
                      </a:cubicBezTo>
                      <a:close/>
                    </a:path>
                  </a:pathLst>
                </a:custGeom>
                <a:solidFill>
                  <a:srgbClr val="292E33"/>
                </a:solidFill>
                <a:ln cap="flat">
                  <a:prstDash val="solid"/>
                </a:ln>
              </p:spPr>
              <p:txBody>
                <a:bodyPr vert="horz" lIns="91440" tIns="45720" rIns="91440" bIns="45720" anchor="ctr">
                  <a:normAutofit/>
                </a:bodyPr>
                <a:p>
                  <a:pPr marL="0" algn="l"/>
                </a:p>
              </p:txBody>
            </p:sp>
            <p:sp>
              <p:nvSpPr>
                <p:cNvPr id="50" name="Freeform 50"/>
                <p:cNvSpPr/>
                <p:nvPr/>
              </p:nvSpPr>
              <p:spPr>
                <a:xfrm>
                  <a:off x="2642217" y="1534413"/>
                  <a:ext cx="1315486" cy="1646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5486" h="1646858">
                      <a:moveTo>
                        <a:pt x="1271737" y="1124249"/>
                      </a:moveTo>
                      <a:cubicBezTo>
                        <a:pt x="1235330" y="1183496"/>
                        <a:pt x="1183810" y="1231924"/>
                        <a:pt x="1142766" y="1287909"/>
                      </a:cubicBezTo>
                      <a:cubicBezTo>
                        <a:pt x="1099662" y="1346640"/>
                        <a:pt x="1068578" y="1413272"/>
                        <a:pt x="1029424" y="1474752"/>
                      </a:cubicBezTo>
                      <a:cubicBezTo>
                        <a:pt x="990269" y="1536232"/>
                        <a:pt x="940811" y="1594964"/>
                        <a:pt x="874866" y="1624158"/>
                      </a:cubicBezTo>
                      <a:cubicBezTo>
                        <a:pt x="835059" y="1641142"/>
                        <a:pt x="791869" y="1648715"/>
                        <a:pt x="748644" y="1646311"/>
                      </a:cubicBezTo>
                      <a:lnTo>
                        <a:pt x="736279" y="1646311"/>
                      </a:lnTo>
                      <a:cubicBezTo>
                        <a:pt x="670575" y="1639545"/>
                        <a:pt x="606193" y="1623282"/>
                        <a:pt x="545143" y="1598055"/>
                      </a:cubicBezTo>
                      <a:cubicBezTo>
                        <a:pt x="407706" y="1547789"/>
                        <a:pt x="278032" y="1478410"/>
                        <a:pt x="159950" y="1391977"/>
                      </a:cubicBezTo>
                      <a:lnTo>
                        <a:pt x="132988" y="1370683"/>
                      </a:lnTo>
                      <a:cubicBezTo>
                        <a:pt x="109976" y="1352136"/>
                        <a:pt x="87651" y="1332559"/>
                        <a:pt x="66528" y="1311951"/>
                      </a:cubicBezTo>
                      <a:cubicBezTo>
                        <a:pt x="61376" y="1307142"/>
                        <a:pt x="56568" y="1302162"/>
                        <a:pt x="51588" y="1297182"/>
                      </a:cubicBezTo>
                      <a:lnTo>
                        <a:pt x="51588" y="1297182"/>
                      </a:lnTo>
                      <a:cubicBezTo>
                        <a:pt x="47638" y="1293232"/>
                        <a:pt x="43860" y="1289626"/>
                        <a:pt x="40254" y="1285676"/>
                      </a:cubicBezTo>
                      <a:lnTo>
                        <a:pt x="31667" y="1276574"/>
                      </a:lnTo>
                      <a:lnTo>
                        <a:pt x="31667" y="1276574"/>
                      </a:lnTo>
                      <a:cubicBezTo>
                        <a:pt x="25485" y="1270220"/>
                        <a:pt x="19474" y="1263694"/>
                        <a:pt x="14494" y="1256825"/>
                      </a:cubicBezTo>
                      <a:cubicBezTo>
                        <a:pt x="12433" y="1254593"/>
                        <a:pt x="10372" y="1252360"/>
                        <a:pt x="8655" y="1250128"/>
                      </a:cubicBezTo>
                      <a:cubicBezTo>
                        <a:pt x="6938" y="1247895"/>
                        <a:pt x="8655" y="1250128"/>
                        <a:pt x="8655" y="1250128"/>
                      </a:cubicBezTo>
                      <a:cubicBezTo>
                        <a:pt x="8054" y="1249681"/>
                        <a:pt x="7590" y="1249097"/>
                        <a:pt x="7281" y="1248410"/>
                      </a:cubicBezTo>
                      <a:cubicBezTo>
                        <a:pt x="6337" y="1247586"/>
                        <a:pt x="5478" y="1246659"/>
                        <a:pt x="4705" y="1245663"/>
                      </a:cubicBezTo>
                      <a:cubicBezTo>
                        <a:pt x="3160" y="1243774"/>
                        <a:pt x="1443" y="1241885"/>
                        <a:pt x="-103" y="1239824"/>
                      </a:cubicBezTo>
                      <a:lnTo>
                        <a:pt x="-103" y="1239824"/>
                      </a:lnTo>
                      <a:cubicBezTo>
                        <a:pt x="343" y="1238364"/>
                        <a:pt x="858" y="1236939"/>
                        <a:pt x="1443" y="1235531"/>
                      </a:cubicBezTo>
                      <a:cubicBezTo>
                        <a:pt x="3332" y="1229177"/>
                        <a:pt x="5221" y="1222994"/>
                        <a:pt x="7281" y="1216984"/>
                      </a:cubicBezTo>
                      <a:cubicBezTo>
                        <a:pt x="33934" y="1134810"/>
                        <a:pt x="65292" y="1054251"/>
                        <a:pt x="101218" y="975702"/>
                      </a:cubicBezTo>
                      <a:lnTo>
                        <a:pt x="102935" y="971924"/>
                      </a:lnTo>
                      <a:cubicBezTo>
                        <a:pt x="142313" y="886745"/>
                        <a:pt x="186757" y="803988"/>
                        <a:pt x="236027" y="724116"/>
                      </a:cubicBezTo>
                      <a:lnTo>
                        <a:pt x="236027" y="724116"/>
                      </a:lnTo>
                      <a:cubicBezTo>
                        <a:pt x="243927" y="711236"/>
                        <a:pt x="252170" y="698356"/>
                        <a:pt x="260584" y="685648"/>
                      </a:cubicBezTo>
                      <a:cubicBezTo>
                        <a:pt x="260584" y="685648"/>
                        <a:pt x="260584" y="685648"/>
                        <a:pt x="260584" y="685648"/>
                      </a:cubicBezTo>
                      <a:cubicBezTo>
                        <a:pt x="295618" y="631381"/>
                        <a:pt x="333004" y="578608"/>
                        <a:pt x="372725" y="527312"/>
                      </a:cubicBezTo>
                      <a:cubicBezTo>
                        <a:pt x="374665" y="524341"/>
                        <a:pt x="376898" y="521576"/>
                        <a:pt x="379422" y="519069"/>
                      </a:cubicBezTo>
                      <a:cubicBezTo>
                        <a:pt x="400202" y="492107"/>
                        <a:pt x="421496" y="466004"/>
                        <a:pt x="443650" y="440244"/>
                      </a:cubicBezTo>
                      <a:cubicBezTo>
                        <a:pt x="446569" y="436638"/>
                        <a:pt x="449660" y="433203"/>
                        <a:pt x="452751" y="429597"/>
                      </a:cubicBezTo>
                      <a:cubicBezTo>
                        <a:pt x="531112" y="339129"/>
                        <a:pt x="616548" y="255050"/>
                        <a:pt x="708287" y="178183"/>
                      </a:cubicBezTo>
                      <a:cubicBezTo>
                        <a:pt x="787799" y="111551"/>
                        <a:pt x="873664" y="49385"/>
                        <a:pt x="971722" y="15554"/>
                      </a:cubicBezTo>
                      <a:cubicBezTo>
                        <a:pt x="1019292" y="-1619"/>
                        <a:pt x="1074761" y="-9347"/>
                        <a:pt x="1117865" y="17099"/>
                      </a:cubicBezTo>
                      <a:cubicBezTo>
                        <a:pt x="1160970" y="43546"/>
                        <a:pt x="1177456" y="96782"/>
                        <a:pt x="1175224" y="146069"/>
                      </a:cubicBezTo>
                      <a:cubicBezTo>
                        <a:pt x="1172991" y="195356"/>
                        <a:pt x="1154788" y="242410"/>
                        <a:pt x="1139160" y="289121"/>
                      </a:cubicBezTo>
                      <a:cubicBezTo>
                        <a:pt x="1123533" y="335832"/>
                        <a:pt x="1110996" y="385977"/>
                        <a:pt x="1120613" y="434406"/>
                      </a:cubicBezTo>
                      <a:cubicBezTo>
                        <a:pt x="1130230" y="482834"/>
                        <a:pt x="1158566" y="520271"/>
                        <a:pt x="1166809" y="567154"/>
                      </a:cubicBezTo>
                      <a:cubicBezTo>
                        <a:pt x="1178830" y="633613"/>
                        <a:pt x="1146201" y="701791"/>
                        <a:pt x="1098116" y="749189"/>
                      </a:cubicBezTo>
                      <a:cubicBezTo>
                        <a:pt x="1057657" y="786282"/>
                        <a:pt x="1011718" y="816919"/>
                        <a:pt x="961934" y="840034"/>
                      </a:cubicBezTo>
                      <a:lnTo>
                        <a:pt x="961934" y="840034"/>
                      </a:lnTo>
                      <a:lnTo>
                        <a:pt x="935831" y="852742"/>
                      </a:lnTo>
                      <a:lnTo>
                        <a:pt x="928275" y="856692"/>
                      </a:lnTo>
                      <a:lnTo>
                        <a:pt x="930163" y="856692"/>
                      </a:lnTo>
                      <a:lnTo>
                        <a:pt x="930163" y="856692"/>
                      </a:lnTo>
                      <a:lnTo>
                        <a:pt x="935316" y="855147"/>
                      </a:lnTo>
                      <a:lnTo>
                        <a:pt x="936517" y="855147"/>
                      </a:lnTo>
                      <a:cubicBezTo>
                        <a:pt x="941498" y="853601"/>
                        <a:pt x="946134" y="852055"/>
                        <a:pt x="951115" y="850853"/>
                      </a:cubicBezTo>
                      <a:cubicBezTo>
                        <a:pt x="1009040" y="833148"/>
                        <a:pt x="1069540" y="825420"/>
                        <a:pt x="1130058" y="828013"/>
                      </a:cubicBezTo>
                      <a:cubicBezTo>
                        <a:pt x="1199953" y="832135"/>
                        <a:pt x="1272423" y="866652"/>
                        <a:pt x="1301789" y="931052"/>
                      </a:cubicBezTo>
                      <a:cubicBezTo>
                        <a:pt x="1331155" y="995451"/>
                        <a:pt x="1309174" y="1065345"/>
                        <a:pt x="1271737" y="1124249"/>
                      </a:cubicBezTo>
                      <a:close/>
                    </a:path>
                  </a:pathLst>
                </a:custGeom>
                <a:solidFill>
                  <a:srgbClr val="FEB23B"/>
                </a:solidFill>
                <a:ln cap="flat">
                  <a:prstDash val="solid"/>
                </a:ln>
              </p:spPr>
              <p:txBody>
                <a:bodyPr vert="horz" lIns="91440" tIns="45720" rIns="91440" bIns="45720" anchor="ctr">
                  <a:normAutofit/>
                </a:bodyPr>
                <a:p>
                  <a:pPr marL="0" algn="l"/>
                </a:p>
              </p:txBody>
            </p:sp>
            <p:sp>
              <p:nvSpPr>
                <p:cNvPr id="51" name="Freeform 51"/>
                <p:cNvSpPr/>
                <p:nvPr/>
              </p:nvSpPr>
              <p:spPr>
                <a:xfrm>
                  <a:off x="2328708" y="1295122"/>
                  <a:ext cx="764197" cy="14773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4197" h="1477341">
                      <a:moveTo>
                        <a:pt x="764028" y="757158"/>
                      </a:moveTo>
                      <a:cubicBezTo>
                        <a:pt x="764028" y="760593"/>
                        <a:pt x="764028" y="764199"/>
                        <a:pt x="764028" y="767462"/>
                      </a:cubicBezTo>
                      <a:cubicBezTo>
                        <a:pt x="763444" y="787503"/>
                        <a:pt x="761366" y="807475"/>
                        <a:pt x="757846" y="827224"/>
                      </a:cubicBezTo>
                      <a:cubicBezTo>
                        <a:pt x="752196" y="857672"/>
                        <a:pt x="744210" y="887639"/>
                        <a:pt x="733975" y="916868"/>
                      </a:cubicBezTo>
                      <a:cubicBezTo>
                        <a:pt x="731914" y="922707"/>
                        <a:pt x="729854" y="928889"/>
                        <a:pt x="727621" y="934041"/>
                      </a:cubicBezTo>
                      <a:cubicBezTo>
                        <a:pt x="712337" y="975771"/>
                        <a:pt x="693275" y="1016300"/>
                        <a:pt x="676102" y="1056829"/>
                      </a:cubicBezTo>
                      <a:cubicBezTo>
                        <a:pt x="658929" y="1097357"/>
                        <a:pt x="639351" y="1137199"/>
                        <a:pt x="619087" y="1177040"/>
                      </a:cubicBezTo>
                      <a:cubicBezTo>
                        <a:pt x="615652" y="1184081"/>
                        <a:pt x="611875" y="1190950"/>
                        <a:pt x="608268" y="1197820"/>
                      </a:cubicBezTo>
                      <a:cubicBezTo>
                        <a:pt x="588038" y="1236820"/>
                        <a:pt x="565078" y="1274343"/>
                        <a:pt x="539575" y="1310132"/>
                      </a:cubicBezTo>
                      <a:cubicBezTo>
                        <a:pt x="536828" y="1314253"/>
                        <a:pt x="533565" y="1318547"/>
                        <a:pt x="530130" y="1323183"/>
                      </a:cubicBezTo>
                      <a:cubicBezTo>
                        <a:pt x="524635" y="1330568"/>
                        <a:pt x="518625" y="1338639"/>
                        <a:pt x="511755" y="1347054"/>
                      </a:cubicBezTo>
                      <a:cubicBezTo>
                        <a:pt x="488039" y="1378292"/>
                        <a:pt x="461232" y="1407057"/>
                        <a:pt x="431728" y="1432919"/>
                      </a:cubicBezTo>
                      <a:cubicBezTo>
                        <a:pt x="419244" y="1443618"/>
                        <a:pt x="405729" y="1453046"/>
                        <a:pt x="391372" y="1461083"/>
                      </a:cubicBezTo>
                      <a:cubicBezTo>
                        <a:pt x="378836" y="1468365"/>
                        <a:pt x="365114" y="1473431"/>
                        <a:pt x="350843" y="1476024"/>
                      </a:cubicBezTo>
                      <a:cubicBezTo>
                        <a:pt x="346928" y="1476676"/>
                        <a:pt x="342961" y="1477071"/>
                        <a:pt x="338994" y="1477226"/>
                      </a:cubicBezTo>
                      <a:lnTo>
                        <a:pt x="338994" y="1477226"/>
                      </a:lnTo>
                      <a:cubicBezTo>
                        <a:pt x="334838" y="1477277"/>
                        <a:pt x="330682" y="1476814"/>
                        <a:pt x="326629" y="1475852"/>
                      </a:cubicBezTo>
                      <a:lnTo>
                        <a:pt x="324225" y="1475852"/>
                      </a:lnTo>
                      <a:lnTo>
                        <a:pt x="320275" y="1474650"/>
                      </a:lnTo>
                      <a:lnTo>
                        <a:pt x="318558" y="1474650"/>
                      </a:lnTo>
                      <a:lnTo>
                        <a:pt x="318558" y="1474650"/>
                      </a:lnTo>
                      <a:lnTo>
                        <a:pt x="314265" y="1472933"/>
                      </a:lnTo>
                      <a:lnTo>
                        <a:pt x="312204" y="1472074"/>
                      </a:lnTo>
                      <a:lnTo>
                        <a:pt x="310315" y="1471044"/>
                      </a:lnTo>
                      <a:cubicBezTo>
                        <a:pt x="253815" y="1442193"/>
                        <a:pt x="207276" y="1335548"/>
                        <a:pt x="183234" y="1291928"/>
                      </a:cubicBezTo>
                      <a:cubicBezTo>
                        <a:pt x="166061" y="1260330"/>
                        <a:pt x="148888" y="1227873"/>
                        <a:pt x="134291" y="1194900"/>
                      </a:cubicBezTo>
                      <a:cubicBezTo>
                        <a:pt x="119693" y="1161928"/>
                        <a:pt x="107501" y="1132905"/>
                        <a:pt x="95651" y="1101135"/>
                      </a:cubicBezTo>
                      <a:cubicBezTo>
                        <a:pt x="54418" y="990317"/>
                        <a:pt x="26341" y="875034"/>
                        <a:pt x="12018" y="757673"/>
                      </a:cubicBezTo>
                      <a:cubicBezTo>
                        <a:pt x="-1205" y="652007"/>
                        <a:pt x="-3609" y="545276"/>
                        <a:pt x="4805" y="439112"/>
                      </a:cubicBezTo>
                      <a:cubicBezTo>
                        <a:pt x="13735" y="324739"/>
                        <a:pt x="35717" y="208993"/>
                        <a:pt x="93418" y="109904"/>
                      </a:cubicBezTo>
                      <a:cubicBezTo>
                        <a:pt x="123128" y="58385"/>
                        <a:pt x="166919" y="10300"/>
                        <a:pt x="225136" y="1370"/>
                      </a:cubicBezTo>
                      <a:cubicBezTo>
                        <a:pt x="293829" y="-9449"/>
                        <a:pt x="360632" y="40525"/>
                        <a:pt x="396867" y="100630"/>
                      </a:cubicBezTo>
                      <a:cubicBezTo>
                        <a:pt x="433102" y="160736"/>
                        <a:pt x="449245" y="230631"/>
                        <a:pt x="477581" y="294858"/>
                      </a:cubicBezTo>
                      <a:cubicBezTo>
                        <a:pt x="505109" y="357334"/>
                        <a:pt x="544144" y="414074"/>
                        <a:pt x="592640" y="462124"/>
                      </a:cubicBezTo>
                      <a:cubicBezTo>
                        <a:pt x="635917" y="505057"/>
                        <a:pt x="686749" y="541120"/>
                        <a:pt x="720237" y="591953"/>
                      </a:cubicBezTo>
                      <a:cubicBezTo>
                        <a:pt x="734954" y="614673"/>
                        <a:pt x="746082" y="639522"/>
                        <a:pt x="753209" y="665625"/>
                      </a:cubicBezTo>
                      <a:cubicBezTo>
                        <a:pt x="754462" y="669524"/>
                        <a:pt x="755493" y="673474"/>
                        <a:pt x="756300" y="677475"/>
                      </a:cubicBezTo>
                      <a:cubicBezTo>
                        <a:pt x="756300" y="678505"/>
                        <a:pt x="756300" y="679536"/>
                        <a:pt x="757159" y="680394"/>
                      </a:cubicBezTo>
                      <a:cubicBezTo>
                        <a:pt x="762225" y="705656"/>
                        <a:pt x="764526" y="731398"/>
                        <a:pt x="764028" y="757158"/>
                      </a:cubicBezTo>
                      <a:close/>
                    </a:path>
                  </a:pathLst>
                </a:custGeom>
                <a:solidFill>
                  <a:srgbClr val="FEB23B"/>
                </a:solidFill>
                <a:ln cap="flat">
                  <a:prstDash val="solid"/>
                </a:ln>
              </p:spPr>
              <p:txBody>
                <a:bodyPr vert="horz" lIns="91440" tIns="45720" rIns="91440" bIns="45720" anchor="ctr">
                  <a:normAutofit/>
                </a:bodyPr>
                <a:p>
                  <a:pPr marL="0" algn="l"/>
                </a:p>
              </p:txBody>
            </p:sp>
            <p:sp>
              <p:nvSpPr>
                <p:cNvPr id="52" name="Freeform 52"/>
                <p:cNvSpPr/>
                <p:nvPr/>
              </p:nvSpPr>
              <p:spPr>
                <a:xfrm>
                  <a:off x="2637206" y="2380922"/>
                  <a:ext cx="940624" cy="4013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0624" h="401326">
                      <a:moveTo>
                        <a:pt x="938610" y="11214"/>
                      </a:moveTo>
                      <a:cubicBezTo>
                        <a:pt x="938077" y="11935"/>
                        <a:pt x="937442" y="12571"/>
                        <a:pt x="936720" y="13103"/>
                      </a:cubicBezTo>
                      <a:lnTo>
                        <a:pt x="935519" y="13103"/>
                      </a:lnTo>
                      <a:cubicBezTo>
                        <a:pt x="665558" y="158215"/>
                        <a:pt x="368806" y="268982"/>
                        <a:pt x="81672" y="374940"/>
                      </a:cubicBezTo>
                      <a:lnTo>
                        <a:pt x="81672" y="374940"/>
                      </a:lnTo>
                      <a:lnTo>
                        <a:pt x="53508" y="385416"/>
                      </a:lnTo>
                      <a:lnTo>
                        <a:pt x="41659" y="389709"/>
                      </a:lnTo>
                      <a:lnTo>
                        <a:pt x="41659" y="389709"/>
                      </a:lnTo>
                      <a:lnTo>
                        <a:pt x="20364" y="397608"/>
                      </a:lnTo>
                      <a:lnTo>
                        <a:pt x="15041" y="399669"/>
                      </a:lnTo>
                      <a:lnTo>
                        <a:pt x="15041" y="399669"/>
                      </a:lnTo>
                      <a:lnTo>
                        <a:pt x="13838" y="399669"/>
                      </a:lnTo>
                      <a:lnTo>
                        <a:pt x="12293" y="399669"/>
                      </a:lnTo>
                      <a:lnTo>
                        <a:pt x="7828" y="401215"/>
                      </a:lnTo>
                      <a:cubicBezTo>
                        <a:pt x="7828" y="401215"/>
                        <a:pt x="7828" y="400185"/>
                        <a:pt x="7828" y="399669"/>
                      </a:cubicBezTo>
                      <a:lnTo>
                        <a:pt x="4737" y="399669"/>
                      </a:lnTo>
                      <a:cubicBezTo>
                        <a:pt x="1336" y="398828"/>
                        <a:pt x="-759" y="395376"/>
                        <a:pt x="83" y="391976"/>
                      </a:cubicBezTo>
                      <a:cubicBezTo>
                        <a:pt x="100" y="391959"/>
                        <a:pt x="100" y="391959"/>
                        <a:pt x="100" y="391941"/>
                      </a:cubicBezTo>
                      <a:cubicBezTo>
                        <a:pt x="186" y="391426"/>
                        <a:pt x="186" y="390911"/>
                        <a:pt x="100" y="390396"/>
                      </a:cubicBezTo>
                      <a:lnTo>
                        <a:pt x="3019" y="389365"/>
                      </a:lnTo>
                      <a:lnTo>
                        <a:pt x="8343" y="387305"/>
                      </a:lnTo>
                      <a:lnTo>
                        <a:pt x="8343" y="387305"/>
                      </a:lnTo>
                      <a:lnTo>
                        <a:pt x="9889" y="387305"/>
                      </a:lnTo>
                      <a:lnTo>
                        <a:pt x="14697" y="385759"/>
                      </a:lnTo>
                      <a:lnTo>
                        <a:pt x="22597" y="382668"/>
                      </a:lnTo>
                      <a:lnTo>
                        <a:pt x="26547" y="381122"/>
                      </a:lnTo>
                      <a:lnTo>
                        <a:pt x="48700" y="373051"/>
                      </a:lnTo>
                      <a:lnTo>
                        <a:pt x="53508" y="371162"/>
                      </a:lnTo>
                      <a:lnTo>
                        <a:pt x="122201" y="346089"/>
                      </a:lnTo>
                      <a:lnTo>
                        <a:pt x="122201" y="346089"/>
                      </a:lnTo>
                      <a:cubicBezTo>
                        <a:pt x="296164" y="281862"/>
                        <a:pt x="472532" y="215230"/>
                        <a:pt x="643404" y="140012"/>
                      </a:cubicBezTo>
                      <a:lnTo>
                        <a:pt x="665901" y="130051"/>
                      </a:lnTo>
                      <a:cubicBezTo>
                        <a:pt x="756060" y="89867"/>
                        <a:pt x="844673" y="47105"/>
                        <a:pt x="930538" y="738"/>
                      </a:cubicBezTo>
                      <a:cubicBezTo>
                        <a:pt x="932634" y="-395"/>
                        <a:pt x="935141" y="-395"/>
                        <a:pt x="937236" y="738"/>
                      </a:cubicBezTo>
                      <a:cubicBezTo>
                        <a:pt x="937236" y="738"/>
                        <a:pt x="937236" y="738"/>
                        <a:pt x="938266" y="1768"/>
                      </a:cubicBezTo>
                      <a:lnTo>
                        <a:pt x="939125" y="2971"/>
                      </a:lnTo>
                      <a:lnTo>
                        <a:pt x="939125" y="2971"/>
                      </a:lnTo>
                      <a:cubicBezTo>
                        <a:pt x="941168" y="5427"/>
                        <a:pt x="940945" y="9033"/>
                        <a:pt x="938610" y="11214"/>
                      </a:cubicBezTo>
                      <a:close/>
                    </a:path>
                  </a:pathLst>
                </a:custGeom>
                <a:solidFill>
                  <a:srgbClr val="292E33"/>
                </a:solidFill>
                <a:ln cap="flat">
                  <a:prstDash val="solid"/>
                </a:ln>
              </p:spPr>
              <p:txBody>
                <a:bodyPr vert="horz" lIns="91440" tIns="45720" rIns="91440" bIns="45720" anchor="ctr">
                  <a:normAutofit/>
                </a:bodyPr>
                <a:p>
                  <a:pPr marL="0" algn="l"/>
                </a:p>
              </p:txBody>
            </p:sp>
            <p:sp>
              <p:nvSpPr>
                <p:cNvPr id="53" name="Freeform 53"/>
                <p:cNvSpPr/>
                <p:nvPr/>
              </p:nvSpPr>
              <p:spPr>
                <a:xfrm>
                  <a:off x="2639266" y="1955939"/>
                  <a:ext cx="455678" cy="8263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678" h="826309">
                      <a:moveTo>
                        <a:pt x="451924" y="10819"/>
                      </a:moveTo>
                      <a:cubicBezTo>
                        <a:pt x="449503" y="13275"/>
                        <a:pt x="447202" y="15851"/>
                        <a:pt x="445055" y="18547"/>
                      </a:cubicBezTo>
                      <a:cubicBezTo>
                        <a:pt x="422163" y="43396"/>
                        <a:pt x="400456" y="68692"/>
                        <a:pt x="379969" y="94452"/>
                      </a:cubicBezTo>
                      <a:cubicBezTo>
                        <a:pt x="377444" y="96959"/>
                        <a:pt x="375212" y="99724"/>
                        <a:pt x="373271" y="102695"/>
                      </a:cubicBezTo>
                      <a:cubicBezTo>
                        <a:pt x="328930" y="157048"/>
                        <a:pt x="287697" y="213856"/>
                        <a:pt x="249797" y="272880"/>
                      </a:cubicBezTo>
                      <a:cubicBezTo>
                        <a:pt x="241038" y="286447"/>
                        <a:pt x="232624" y="299670"/>
                        <a:pt x="224381" y="313409"/>
                      </a:cubicBezTo>
                      <a:cubicBezTo>
                        <a:pt x="178837" y="388627"/>
                        <a:pt x="138670" y="466953"/>
                        <a:pt x="104169" y="547822"/>
                      </a:cubicBezTo>
                      <a:lnTo>
                        <a:pt x="102451" y="551600"/>
                      </a:lnTo>
                      <a:cubicBezTo>
                        <a:pt x="72158" y="622370"/>
                        <a:pt x="46347" y="694995"/>
                        <a:pt x="25173" y="769011"/>
                      </a:cubicBezTo>
                      <a:cubicBezTo>
                        <a:pt x="21910" y="780002"/>
                        <a:pt x="18819" y="791336"/>
                        <a:pt x="15727" y="802499"/>
                      </a:cubicBezTo>
                      <a:cubicBezTo>
                        <a:pt x="15642" y="803065"/>
                        <a:pt x="15642" y="803649"/>
                        <a:pt x="15727" y="804216"/>
                      </a:cubicBezTo>
                      <a:cubicBezTo>
                        <a:pt x="15727" y="806792"/>
                        <a:pt x="14353" y="809368"/>
                        <a:pt x="13838" y="812116"/>
                      </a:cubicBezTo>
                      <a:cubicBezTo>
                        <a:pt x="13478" y="813009"/>
                        <a:pt x="13186" y="813919"/>
                        <a:pt x="12980" y="814863"/>
                      </a:cubicBezTo>
                      <a:cubicBezTo>
                        <a:pt x="12894" y="815773"/>
                        <a:pt x="12894" y="816701"/>
                        <a:pt x="12980" y="817611"/>
                      </a:cubicBezTo>
                      <a:lnTo>
                        <a:pt x="12980" y="817611"/>
                      </a:lnTo>
                      <a:lnTo>
                        <a:pt x="11949" y="821732"/>
                      </a:lnTo>
                      <a:cubicBezTo>
                        <a:pt x="11949" y="821732"/>
                        <a:pt x="11949" y="821732"/>
                        <a:pt x="11949" y="822763"/>
                      </a:cubicBezTo>
                      <a:cubicBezTo>
                        <a:pt x="11709" y="823433"/>
                        <a:pt x="11297" y="824034"/>
                        <a:pt x="10747" y="824480"/>
                      </a:cubicBezTo>
                      <a:cubicBezTo>
                        <a:pt x="9923" y="825270"/>
                        <a:pt x="8927" y="825871"/>
                        <a:pt x="7828" y="826198"/>
                      </a:cubicBezTo>
                      <a:lnTo>
                        <a:pt x="4737" y="826198"/>
                      </a:lnTo>
                      <a:cubicBezTo>
                        <a:pt x="1336" y="825356"/>
                        <a:pt x="-759" y="821904"/>
                        <a:pt x="83" y="818504"/>
                      </a:cubicBezTo>
                      <a:cubicBezTo>
                        <a:pt x="100" y="818487"/>
                        <a:pt x="100" y="818487"/>
                        <a:pt x="100" y="818470"/>
                      </a:cubicBezTo>
                      <a:cubicBezTo>
                        <a:pt x="186" y="817955"/>
                        <a:pt x="186" y="817439"/>
                        <a:pt x="100" y="816924"/>
                      </a:cubicBezTo>
                      <a:cubicBezTo>
                        <a:pt x="100" y="814692"/>
                        <a:pt x="1302" y="812459"/>
                        <a:pt x="1989" y="810226"/>
                      </a:cubicBezTo>
                      <a:cubicBezTo>
                        <a:pt x="4908" y="799236"/>
                        <a:pt x="7656" y="788417"/>
                        <a:pt x="10919" y="777598"/>
                      </a:cubicBezTo>
                      <a:cubicBezTo>
                        <a:pt x="78031" y="538445"/>
                        <a:pt x="191649" y="314886"/>
                        <a:pt x="345279" y="119696"/>
                      </a:cubicBezTo>
                      <a:cubicBezTo>
                        <a:pt x="349573" y="114029"/>
                        <a:pt x="354209" y="108362"/>
                        <a:pt x="358674" y="102523"/>
                      </a:cubicBezTo>
                      <a:lnTo>
                        <a:pt x="358674" y="102523"/>
                      </a:lnTo>
                      <a:cubicBezTo>
                        <a:pt x="385636" y="68177"/>
                        <a:pt x="413800" y="35720"/>
                        <a:pt x="443338" y="3263"/>
                      </a:cubicBezTo>
                      <a:cubicBezTo>
                        <a:pt x="443801" y="2713"/>
                        <a:pt x="444333" y="2181"/>
                        <a:pt x="444883" y="1717"/>
                      </a:cubicBezTo>
                      <a:cubicBezTo>
                        <a:pt x="447356" y="-722"/>
                        <a:pt x="451340" y="-722"/>
                        <a:pt x="453813" y="1717"/>
                      </a:cubicBezTo>
                      <a:cubicBezTo>
                        <a:pt x="454861" y="2404"/>
                        <a:pt x="455513" y="3555"/>
                        <a:pt x="455530" y="4808"/>
                      </a:cubicBezTo>
                      <a:cubicBezTo>
                        <a:pt x="455857" y="7401"/>
                        <a:pt x="454363" y="9892"/>
                        <a:pt x="451924" y="10819"/>
                      </a:cubicBezTo>
                      <a:close/>
                    </a:path>
                  </a:pathLst>
                </a:custGeom>
                <a:solidFill>
                  <a:srgbClr val="292E33"/>
                </a:solidFill>
                <a:ln cap="flat">
                  <a:prstDash val="solid"/>
                </a:ln>
              </p:spPr>
              <p:txBody>
                <a:bodyPr vert="horz" lIns="91440" tIns="45720" rIns="91440" bIns="45720" anchor="ctr">
                  <a:normAutofit/>
                </a:bodyPr>
                <a:p>
                  <a:pPr marL="0" algn="l"/>
                </a:p>
              </p:txBody>
            </p:sp>
            <p:sp>
              <p:nvSpPr>
                <p:cNvPr id="54" name="Freeform 54"/>
                <p:cNvSpPr/>
                <p:nvPr/>
              </p:nvSpPr>
              <p:spPr>
                <a:xfrm>
                  <a:off x="2842091" y="1945455"/>
                  <a:ext cx="806478" cy="4505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6478" h="450570">
                      <a:moveTo>
                        <a:pt x="726512" y="450458"/>
                      </a:moveTo>
                      <a:cubicBezTo>
                        <a:pt x="725018" y="450475"/>
                        <a:pt x="723644" y="449685"/>
                        <a:pt x="722906" y="448397"/>
                      </a:cubicBezTo>
                      <a:cubicBezTo>
                        <a:pt x="721738" y="446354"/>
                        <a:pt x="722424" y="443761"/>
                        <a:pt x="724451" y="442559"/>
                      </a:cubicBezTo>
                      <a:cubicBezTo>
                        <a:pt x="769445" y="414412"/>
                        <a:pt x="797025" y="365297"/>
                        <a:pt x="797609" y="312215"/>
                      </a:cubicBezTo>
                      <a:cubicBezTo>
                        <a:pt x="798038" y="260077"/>
                        <a:pt x="771385" y="211443"/>
                        <a:pt x="727199" y="183760"/>
                      </a:cubicBezTo>
                      <a:cubicBezTo>
                        <a:pt x="679973" y="155441"/>
                        <a:pt x="622100" y="151234"/>
                        <a:pt x="571267" y="172426"/>
                      </a:cubicBezTo>
                      <a:cubicBezTo>
                        <a:pt x="569395" y="173387"/>
                        <a:pt x="567111" y="172803"/>
                        <a:pt x="565943" y="171052"/>
                      </a:cubicBezTo>
                      <a:cubicBezTo>
                        <a:pt x="564570" y="169540"/>
                        <a:pt x="564570" y="167239"/>
                        <a:pt x="565943" y="165728"/>
                      </a:cubicBezTo>
                      <a:cubicBezTo>
                        <a:pt x="585143" y="148796"/>
                        <a:pt x="601131" y="128548"/>
                        <a:pt x="613169" y="105966"/>
                      </a:cubicBezTo>
                      <a:cubicBezTo>
                        <a:pt x="624521" y="83864"/>
                        <a:pt x="622323" y="57229"/>
                        <a:pt x="607502" y="37273"/>
                      </a:cubicBezTo>
                      <a:cubicBezTo>
                        <a:pt x="582601" y="8594"/>
                        <a:pt x="532799" y="5331"/>
                        <a:pt x="497595" y="11342"/>
                      </a:cubicBezTo>
                      <a:cubicBezTo>
                        <a:pt x="335481" y="39162"/>
                        <a:pt x="175084" y="146494"/>
                        <a:pt x="7131" y="339692"/>
                      </a:cubicBezTo>
                      <a:cubicBezTo>
                        <a:pt x="5431" y="341237"/>
                        <a:pt x="2820" y="341237"/>
                        <a:pt x="1120" y="339692"/>
                      </a:cubicBezTo>
                      <a:cubicBezTo>
                        <a:pt x="-511" y="338026"/>
                        <a:pt x="-511" y="335347"/>
                        <a:pt x="1120" y="333681"/>
                      </a:cubicBezTo>
                      <a:cubicBezTo>
                        <a:pt x="170447" y="138938"/>
                        <a:pt x="332390" y="30576"/>
                        <a:pt x="496392" y="2584"/>
                      </a:cubicBezTo>
                      <a:cubicBezTo>
                        <a:pt x="533830" y="-3942"/>
                        <a:pt x="587066" y="-164"/>
                        <a:pt x="614371" y="31263"/>
                      </a:cubicBezTo>
                      <a:cubicBezTo>
                        <a:pt x="631235" y="53725"/>
                        <a:pt x="633897" y="83813"/>
                        <a:pt x="621241" y="108885"/>
                      </a:cubicBezTo>
                      <a:cubicBezTo>
                        <a:pt x="612689" y="126745"/>
                        <a:pt x="601062" y="142957"/>
                        <a:pt x="586894" y="156798"/>
                      </a:cubicBezTo>
                      <a:cubicBezTo>
                        <a:pt x="635855" y="142974"/>
                        <a:pt x="688336" y="149929"/>
                        <a:pt x="732007" y="176032"/>
                      </a:cubicBezTo>
                      <a:cubicBezTo>
                        <a:pt x="778787" y="205244"/>
                        <a:pt x="806951" y="256728"/>
                        <a:pt x="806367" y="311871"/>
                      </a:cubicBezTo>
                      <a:cubicBezTo>
                        <a:pt x="805714" y="367890"/>
                        <a:pt x="776503" y="419701"/>
                        <a:pt x="728916" y="449256"/>
                      </a:cubicBezTo>
                      <a:cubicBezTo>
                        <a:pt x="728264" y="449909"/>
                        <a:pt x="727422" y="450338"/>
                        <a:pt x="726512" y="450458"/>
                      </a:cubicBezTo>
                      <a:close/>
                    </a:path>
                  </a:pathLst>
                </a:custGeom>
                <a:solidFill>
                  <a:srgbClr val="292E33"/>
                </a:solidFill>
                <a:ln cap="flat">
                  <a:prstDash val="solid"/>
                </a:ln>
              </p:spPr>
              <p:txBody>
                <a:bodyPr vert="horz" lIns="91440" tIns="45720" rIns="91440" bIns="45720" anchor="ctr">
                  <a:normAutofit/>
                </a:bodyPr>
                <a:p>
                  <a:pPr marL="0" algn="l"/>
                </a:p>
              </p:txBody>
            </p:sp>
            <p:sp>
              <p:nvSpPr>
                <p:cNvPr id="55" name="Freeform 55"/>
                <p:cNvSpPr/>
                <p:nvPr/>
              </p:nvSpPr>
              <p:spPr>
                <a:xfrm>
                  <a:off x="3378256" y="2381962"/>
                  <a:ext cx="404280" cy="7987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4280" h="798701">
                      <a:moveTo>
                        <a:pt x="372896" y="201825"/>
                      </a:moveTo>
                      <a:cubicBezTo>
                        <a:pt x="342672" y="241667"/>
                        <a:pt x="297507" y="267941"/>
                        <a:pt x="256463" y="290953"/>
                      </a:cubicBezTo>
                      <a:cubicBezTo>
                        <a:pt x="297901" y="319821"/>
                        <a:pt x="317410" y="371169"/>
                        <a:pt x="305578" y="420267"/>
                      </a:cubicBezTo>
                      <a:cubicBezTo>
                        <a:pt x="290826" y="469725"/>
                        <a:pt x="256703" y="511095"/>
                        <a:pt x="210954" y="534983"/>
                      </a:cubicBezTo>
                      <a:cubicBezTo>
                        <a:pt x="167867" y="557565"/>
                        <a:pt x="121517" y="573279"/>
                        <a:pt x="73569" y="581522"/>
                      </a:cubicBezTo>
                      <a:lnTo>
                        <a:pt x="73569" y="581522"/>
                      </a:lnTo>
                      <a:lnTo>
                        <a:pt x="73569" y="581522"/>
                      </a:lnTo>
                      <a:cubicBezTo>
                        <a:pt x="85814" y="624266"/>
                        <a:pt x="84440" y="669774"/>
                        <a:pt x="69619" y="711694"/>
                      </a:cubicBezTo>
                      <a:cubicBezTo>
                        <a:pt x="57684" y="744804"/>
                        <a:pt x="38021" y="774599"/>
                        <a:pt x="12261" y="798590"/>
                      </a:cubicBezTo>
                      <a:lnTo>
                        <a:pt x="-103" y="798590"/>
                      </a:lnTo>
                      <a:cubicBezTo>
                        <a:pt x="26343" y="776042"/>
                        <a:pt x="46814" y="747311"/>
                        <a:pt x="59487" y="714957"/>
                      </a:cubicBezTo>
                      <a:lnTo>
                        <a:pt x="61548" y="709805"/>
                      </a:lnTo>
                      <a:lnTo>
                        <a:pt x="61548" y="709805"/>
                      </a:lnTo>
                      <a:cubicBezTo>
                        <a:pt x="75871" y="668933"/>
                        <a:pt x="76952" y="624592"/>
                        <a:pt x="64640" y="583068"/>
                      </a:cubicBezTo>
                      <a:cubicBezTo>
                        <a:pt x="64433" y="582020"/>
                        <a:pt x="64141" y="580990"/>
                        <a:pt x="63781" y="579977"/>
                      </a:cubicBezTo>
                      <a:cubicBezTo>
                        <a:pt x="63437" y="578912"/>
                        <a:pt x="63437" y="577778"/>
                        <a:pt x="63781" y="576714"/>
                      </a:cubicBezTo>
                      <a:lnTo>
                        <a:pt x="63781" y="576714"/>
                      </a:lnTo>
                      <a:cubicBezTo>
                        <a:pt x="64262" y="575855"/>
                        <a:pt x="65069" y="575237"/>
                        <a:pt x="66013" y="574996"/>
                      </a:cubicBezTo>
                      <a:lnTo>
                        <a:pt x="66013" y="574996"/>
                      </a:lnTo>
                      <a:cubicBezTo>
                        <a:pt x="114819" y="566805"/>
                        <a:pt x="162045" y="551057"/>
                        <a:pt x="205974" y="528285"/>
                      </a:cubicBezTo>
                      <a:cubicBezTo>
                        <a:pt x="249748" y="505514"/>
                        <a:pt x="282463" y="465981"/>
                        <a:pt x="296648" y="418721"/>
                      </a:cubicBezTo>
                      <a:cubicBezTo>
                        <a:pt x="308085" y="371650"/>
                        <a:pt x="288353" y="322517"/>
                        <a:pt x="247533" y="296449"/>
                      </a:cubicBezTo>
                      <a:lnTo>
                        <a:pt x="245300" y="295247"/>
                      </a:lnTo>
                      <a:cubicBezTo>
                        <a:pt x="243926" y="294491"/>
                        <a:pt x="243068" y="293048"/>
                        <a:pt x="243068" y="291468"/>
                      </a:cubicBezTo>
                      <a:cubicBezTo>
                        <a:pt x="242999" y="290146"/>
                        <a:pt x="243652" y="288893"/>
                        <a:pt x="244785" y="288206"/>
                      </a:cubicBezTo>
                      <a:cubicBezTo>
                        <a:pt x="244785" y="288206"/>
                        <a:pt x="244785" y="288206"/>
                        <a:pt x="244785" y="288206"/>
                      </a:cubicBezTo>
                      <a:cubicBezTo>
                        <a:pt x="286688" y="265022"/>
                        <a:pt x="334085" y="238575"/>
                        <a:pt x="364997" y="197875"/>
                      </a:cubicBezTo>
                      <a:cubicBezTo>
                        <a:pt x="375730" y="183604"/>
                        <a:pt x="383870" y="167565"/>
                        <a:pt x="389039" y="150477"/>
                      </a:cubicBezTo>
                      <a:cubicBezTo>
                        <a:pt x="390155" y="147094"/>
                        <a:pt x="391083" y="143660"/>
                        <a:pt x="391787" y="140173"/>
                      </a:cubicBezTo>
                      <a:cubicBezTo>
                        <a:pt x="398965" y="112868"/>
                        <a:pt x="394621" y="83811"/>
                        <a:pt x="379766" y="59803"/>
                      </a:cubicBezTo>
                      <a:cubicBezTo>
                        <a:pt x="359759" y="32739"/>
                        <a:pt x="329397" y="15205"/>
                        <a:pt x="295961" y="11375"/>
                      </a:cubicBezTo>
                      <a:cubicBezTo>
                        <a:pt x="262491" y="7357"/>
                        <a:pt x="228643" y="7872"/>
                        <a:pt x="195327" y="12921"/>
                      </a:cubicBezTo>
                      <a:lnTo>
                        <a:pt x="193953" y="12921"/>
                      </a:lnTo>
                      <a:cubicBezTo>
                        <a:pt x="192236" y="12560"/>
                        <a:pt x="190879" y="11203"/>
                        <a:pt x="190518" y="9486"/>
                      </a:cubicBezTo>
                      <a:cubicBezTo>
                        <a:pt x="190295" y="8250"/>
                        <a:pt x="190673" y="6962"/>
                        <a:pt x="191549" y="6052"/>
                      </a:cubicBezTo>
                      <a:lnTo>
                        <a:pt x="191549" y="6052"/>
                      </a:lnTo>
                      <a:cubicBezTo>
                        <a:pt x="192304" y="5451"/>
                        <a:pt x="193180" y="5038"/>
                        <a:pt x="194124" y="4849"/>
                      </a:cubicBezTo>
                      <a:lnTo>
                        <a:pt x="196700" y="4849"/>
                      </a:lnTo>
                      <a:lnTo>
                        <a:pt x="198074" y="4849"/>
                      </a:lnTo>
                      <a:lnTo>
                        <a:pt x="208378" y="3647"/>
                      </a:lnTo>
                      <a:cubicBezTo>
                        <a:pt x="238122" y="-852"/>
                        <a:pt x="268330" y="-1316"/>
                        <a:pt x="298193" y="2274"/>
                      </a:cubicBezTo>
                      <a:cubicBezTo>
                        <a:pt x="333965" y="6292"/>
                        <a:pt x="366491" y="24942"/>
                        <a:pt x="388009" y="53793"/>
                      </a:cubicBezTo>
                      <a:cubicBezTo>
                        <a:pt x="418577" y="100675"/>
                        <a:pt x="401404" y="163185"/>
                        <a:pt x="372896" y="201825"/>
                      </a:cubicBezTo>
                      <a:close/>
                    </a:path>
                  </a:pathLst>
                </a:custGeom>
                <a:solidFill>
                  <a:srgbClr val="292E33"/>
                </a:solidFill>
                <a:ln cap="flat">
                  <a:prstDash val="solid"/>
                </a:ln>
              </p:spPr>
              <p:txBody>
                <a:bodyPr vert="horz" lIns="91440" tIns="45720" rIns="91440" bIns="45720" anchor="ctr">
                  <a:normAutofit/>
                </a:bodyPr>
                <a:p>
                  <a:pPr marL="0" algn="l"/>
                </a:p>
              </p:txBody>
            </p:sp>
            <p:sp>
              <p:nvSpPr>
                <p:cNvPr id="56" name="Freeform 56"/>
                <p:cNvSpPr/>
                <p:nvPr/>
              </p:nvSpPr>
              <p:spPr>
                <a:xfrm>
                  <a:off x="2645115" y="2104282"/>
                  <a:ext cx="773939" cy="6695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3939" h="669573">
                      <a:moveTo>
                        <a:pt x="4555" y="669439"/>
                      </a:moveTo>
                      <a:cubicBezTo>
                        <a:pt x="3319" y="669560"/>
                        <a:pt x="2082" y="669182"/>
                        <a:pt x="1120" y="668409"/>
                      </a:cubicBezTo>
                      <a:cubicBezTo>
                        <a:pt x="-511" y="666743"/>
                        <a:pt x="-511" y="664064"/>
                        <a:pt x="1120" y="662398"/>
                      </a:cubicBezTo>
                      <a:cubicBezTo>
                        <a:pt x="258717" y="390892"/>
                        <a:pt x="508757" y="174339"/>
                        <a:pt x="767556" y="376"/>
                      </a:cubicBezTo>
                      <a:cubicBezTo>
                        <a:pt x="769651" y="-724"/>
                        <a:pt x="772244" y="101"/>
                        <a:pt x="773343" y="2196"/>
                      </a:cubicBezTo>
                      <a:cubicBezTo>
                        <a:pt x="774270" y="3948"/>
                        <a:pt x="773858" y="6111"/>
                        <a:pt x="772364" y="7416"/>
                      </a:cubicBezTo>
                      <a:cubicBezTo>
                        <a:pt x="514768" y="181036"/>
                        <a:pt x="263869" y="397246"/>
                        <a:pt x="7303" y="668237"/>
                      </a:cubicBezTo>
                      <a:cubicBezTo>
                        <a:pt x="6564" y="668959"/>
                        <a:pt x="5585" y="669388"/>
                        <a:pt x="4555" y="669439"/>
                      </a:cubicBezTo>
                      <a:close/>
                    </a:path>
                  </a:pathLst>
                </a:custGeom>
                <a:solidFill>
                  <a:srgbClr val="292E33"/>
                </a:solidFill>
                <a:ln cap="flat">
                  <a:prstDash val="solid"/>
                </a:ln>
              </p:spPr>
              <p:txBody>
                <a:bodyPr vert="horz" lIns="91440" tIns="45720" rIns="91440" bIns="45720" anchor="ctr">
                  <a:normAutofit/>
                </a:bodyPr>
                <a:p>
                  <a:pPr marL="0" algn="l"/>
                </a:p>
              </p:txBody>
            </p:sp>
            <p:sp>
              <p:nvSpPr>
                <p:cNvPr id="57" name="Freeform 57"/>
                <p:cNvSpPr/>
                <p:nvPr/>
              </p:nvSpPr>
              <p:spPr>
                <a:xfrm>
                  <a:off x="2644788" y="1947876"/>
                  <a:ext cx="757551" cy="8166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7551" h="816683">
                      <a:moveTo>
                        <a:pt x="4195" y="816572"/>
                      </a:moveTo>
                      <a:lnTo>
                        <a:pt x="2134" y="816572"/>
                      </a:lnTo>
                      <a:cubicBezTo>
                        <a:pt x="108" y="815524"/>
                        <a:pt x="-682" y="813051"/>
                        <a:pt x="348" y="811025"/>
                      </a:cubicBezTo>
                      <a:cubicBezTo>
                        <a:pt x="383" y="810991"/>
                        <a:pt x="400" y="810939"/>
                        <a:pt x="417" y="810905"/>
                      </a:cubicBezTo>
                      <a:cubicBezTo>
                        <a:pt x="177952" y="481610"/>
                        <a:pt x="436167" y="202771"/>
                        <a:pt x="750882" y="506"/>
                      </a:cubicBezTo>
                      <a:cubicBezTo>
                        <a:pt x="752874" y="-696"/>
                        <a:pt x="755467" y="-95"/>
                        <a:pt x="756720" y="1880"/>
                      </a:cubicBezTo>
                      <a:cubicBezTo>
                        <a:pt x="758008" y="3752"/>
                        <a:pt x="757545" y="6328"/>
                        <a:pt x="755673" y="7616"/>
                      </a:cubicBezTo>
                      <a:cubicBezTo>
                        <a:pt x="755621" y="7650"/>
                        <a:pt x="755569" y="7685"/>
                        <a:pt x="755518" y="7719"/>
                      </a:cubicBezTo>
                      <a:cubicBezTo>
                        <a:pt x="442195" y="208816"/>
                        <a:pt x="184994" y="486110"/>
                        <a:pt x="7973" y="813652"/>
                      </a:cubicBezTo>
                      <a:cubicBezTo>
                        <a:pt x="7389" y="815267"/>
                        <a:pt x="5912" y="816417"/>
                        <a:pt x="4195" y="816572"/>
                      </a:cubicBezTo>
                      <a:close/>
                    </a:path>
                  </a:pathLst>
                </a:custGeom>
                <a:solidFill>
                  <a:srgbClr val="292E33"/>
                </a:solidFill>
                <a:ln cap="flat">
                  <a:prstDash val="solid"/>
                </a:ln>
              </p:spPr>
              <p:txBody>
                <a:bodyPr vert="horz" lIns="91440" tIns="45720" rIns="91440" bIns="45720" anchor="ctr">
                  <a:normAutofit/>
                </a:bodyPr>
                <a:p>
                  <a:pPr marL="0" algn="l"/>
                </a:p>
              </p:txBody>
            </p:sp>
            <p:sp>
              <p:nvSpPr>
                <p:cNvPr id="58" name="Freeform 58"/>
                <p:cNvSpPr/>
                <p:nvPr/>
              </p:nvSpPr>
              <p:spPr>
                <a:xfrm>
                  <a:off x="2648252" y="2142154"/>
                  <a:ext cx="957032" cy="6395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032" h="639591">
                      <a:moveTo>
                        <a:pt x="4337" y="639468"/>
                      </a:moveTo>
                      <a:cubicBezTo>
                        <a:pt x="2071" y="639639"/>
                        <a:pt x="78" y="637939"/>
                        <a:pt x="-93" y="635672"/>
                      </a:cubicBezTo>
                      <a:cubicBezTo>
                        <a:pt x="-196" y="634179"/>
                        <a:pt x="508" y="632736"/>
                        <a:pt x="1761" y="631912"/>
                      </a:cubicBezTo>
                      <a:cubicBezTo>
                        <a:pt x="302668" y="399216"/>
                        <a:pt x="619735" y="188193"/>
                        <a:pt x="950575" y="457"/>
                      </a:cubicBezTo>
                      <a:cubicBezTo>
                        <a:pt x="952618" y="-711"/>
                        <a:pt x="955212" y="-24"/>
                        <a:pt x="956414" y="2002"/>
                      </a:cubicBezTo>
                      <a:cubicBezTo>
                        <a:pt x="957495" y="4063"/>
                        <a:pt x="956826" y="6588"/>
                        <a:pt x="954868" y="7841"/>
                      </a:cubicBezTo>
                      <a:cubicBezTo>
                        <a:pt x="624252" y="195251"/>
                        <a:pt x="307460" y="406034"/>
                        <a:pt x="6913" y="638609"/>
                      </a:cubicBezTo>
                      <a:cubicBezTo>
                        <a:pt x="6175" y="639193"/>
                        <a:pt x="5265" y="639502"/>
                        <a:pt x="4337" y="639468"/>
                      </a:cubicBezTo>
                      <a:close/>
                    </a:path>
                  </a:pathLst>
                </a:custGeom>
                <a:solidFill>
                  <a:srgbClr val="292E33"/>
                </a:solidFill>
                <a:ln cap="flat">
                  <a:prstDash val="solid"/>
                </a:ln>
              </p:spPr>
              <p:txBody>
                <a:bodyPr vert="horz" lIns="91440" tIns="45720" rIns="91440" bIns="45720" anchor="ctr">
                  <a:normAutofit/>
                </a:bodyPr>
                <a:p>
                  <a:pPr marL="0" algn="l"/>
                </a:p>
              </p:txBody>
            </p:sp>
            <p:sp>
              <p:nvSpPr>
                <p:cNvPr id="59" name="Freeform 59"/>
                <p:cNvSpPr/>
                <p:nvPr/>
              </p:nvSpPr>
              <p:spPr>
                <a:xfrm>
                  <a:off x="3222361" y="2356482"/>
                  <a:ext cx="125757" cy="1738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757" h="173840">
                      <a:moveTo>
                        <a:pt x="60481" y="173725"/>
                      </a:moveTo>
                      <a:cubicBezTo>
                        <a:pt x="59330" y="173776"/>
                        <a:pt x="58214" y="173347"/>
                        <a:pt x="57390" y="172523"/>
                      </a:cubicBezTo>
                      <a:cubicBezTo>
                        <a:pt x="55758" y="170857"/>
                        <a:pt x="55758" y="168178"/>
                        <a:pt x="57390" y="166512"/>
                      </a:cubicBezTo>
                      <a:cubicBezTo>
                        <a:pt x="79972" y="147673"/>
                        <a:pt x="98279" y="124266"/>
                        <a:pt x="111141" y="97820"/>
                      </a:cubicBezTo>
                      <a:cubicBezTo>
                        <a:pt x="122974" y="71785"/>
                        <a:pt x="117426" y="41131"/>
                        <a:pt x="97231" y="20884"/>
                      </a:cubicBezTo>
                      <a:cubicBezTo>
                        <a:pt x="84454" y="11679"/>
                        <a:pt x="68792" y="7352"/>
                        <a:pt x="53097" y="8691"/>
                      </a:cubicBezTo>
                      <a:cubicBezTo>
                        <a:pt x="36833" y="10031"/>
                        <a:pt x="20794" y="13379"/>
                        <a:pt x="5355" y="18652"/>
                      </a:cubicBezTo>
                      <a:cubicBezTo>
                        <a:pt x="3071" y="19321"/>
                        <a:pt x="701" y="18016"/>
                        <a:pt x="31" y="15732"/>
                      </a:cubicBezTo>
                      <a:cubicBezTo>
                        <a:pt x="-535" y="13465"/>
                        <a:pt x="736" y="11147"/>
                        <a:pt x="2951" y="10408"/>
                      </a:cubicBezTo>
                      <a:cubicBezTo>
                        <a:pt x="19094" y="5050"/>
                        <a:pt x="35803" y="1599"/>
                        <a:pt x="52753" y="105"/>
                      </a:cubicBezTo>
                      <a:cubicBezTo>
                        <a:pt x="70527" y="-1252"/>
                        <a:pt x="88198" y="3797"/>
                        <a:pt x="102555" y="14358"/>
                      </a:cubicBezTo>
                      <a:cubicBezTo>
                        <a:pt x="128143" y="34623"/>
                        <a:pt x="130204" y="73262"/>
                        <a:pt x="119728" y="100224"/>
                      </a:cubicBezTo>
                      <a:cubicBezTo>
                        <a:pt x="106350" y="127546"/>
                        <a:pt x="87339" y="151726"/>
                        <a:pt x="63915" y="171149"/>
                      </a:cubicBezTo>
                      <a:cubicBezTo>
                        <a:pt x="63263" y="172523"/>
                        <a:pt x="61975" y="173484"/>
                        <a:pt x="60481" y="173725"/>
                      </a:cubicBezTo>
                      <a:close/>
                    </a:path>
                  </a:pathLst>
                </a:custGeom>
                <a:solidFill>
                  <a:srgbClr val="292E33"/>
                </a:solidFill>
                <a:ln cap="flat">
                  <a:prstDash val="solid"/>
                </a:ln>
              </p:spPr>
              <p:txBody>
                <a:bodyPr vert="horz" lIns="91440" tIns="45720" rIns="91440" bIns="45720" anchor="ctr">
                  <a:normAutofit/>
                </a:bodyPr>
                <a:p>
                  <a:pPr marL="0" algn="l"/>
                </a:p>
              </p:txBody>
            </p:sp>
            <p:sp>
              <p:nvSpPr>
                <p:cNvPr id="60" name="Freeform 60"/>
                <p:cNvSpPr/>
                <p:nvPr/>
              </p:nvSpPr>
              <p:spPr>
                <a:xfrm>
                  <a:off x="2648039" y="2422128"/>
                  <a:ext cx="1097603" cy="367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7603" h="367848">
                      <a:moveTo>
                        <a:pt x="4207" y="367736"/>
                      </a:moveTo>
                      <a:cubicBezTo>
                        <a:pt x="2078" y="367616"/>
                        <a:pt x="309" y="366053"/>
                        <a:pt x="-86" y="363958"/>
                      </a:cubicBezTo>
                      <a:cubicBezTo>
                        <a:pt x="-292" y="361606"/>
                        <a:pt x="1357" y="359510"/>
                        <a:pt x="3692" y="359150"/>
                      </a:cubicBezTo>
                      <a:cubicBezTo>
                        <a:pt x="386463" y="313332"/>
                        <a:pt x="756200" y="191352"/>
                        <a:pt x="1091093" y="404"/>
                      </a:cubicBezTo>
                      <a:cubicBezTo>
                        <a:pt x="1093154" y="-678"/>
                        <a:pt x="1095678" y="-8"/>
                        <a:pt x="1096932" y="1949"/>
                      </a:cubicBezTo>
                      <a:cubicBezTo>
                        <a:pt x="1098099" y="3993"/>
                        <a:pt x="1097412" y="6586"/>
                        <a:pt x="1095386" y="7788"/>
                      </a:cubicBezTo>
                      <a:cubicBezTo>
                        <a:pt x="759463" y="199285"/>
                        <a:pt x="388644" y="321678"/>
                        <a:pt x="4723" y="367736"/>
                      </a:cubicBezTo>
                      <a:close/>
                    </a:path>
                  </a:pathLst>
                </a:custGeom>
                <a:solidFill>
                  <a:srgbClr val="292E33"/>
                </a:solidFill>
                <a:ln cap="flat">
                  <a:prstDash val="solid"/>
                </a:ln>
              </p:spPr>
              <p:txBody>
                <a:bodyPr vert="horz" lIns="91440" tIns="45720" rIns="91440" bIns="45720" anchor="ctr">
                  <a:normAutofit/>
                </a:bodyPr>
                <a:p>
                  <a:pPr marL="0" algn="l"/>
                </a:p>
              </p:txBody>
            </p:sp>
            <p:sp>
              <p:nvSpPr>
                <p:cNvPr id="61" name="Freeform 61"/>
                <p:cNvSpPr/>
                <p:nvPr/>
              </p:nvSpPr>
              <p:spPr>
                <a:xfrm>
                  <a:off x="2672957" y="2668411"/>
                  <a:ext cx="958084" cy="1559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8084" h="155911">
                      <a:moveTo>
                        <a:pt x="957640" y="2615"/>
                      </a:moveTo>
                      <a:cubicBezTo>
                        <a:pt x="958567" y="4796"/>
                        <a:pt x="957537" y="7321"/>
                        <a:pt x="955339" y="8231"/>
                      </a:cubicBezTo>
                      <a:cubicBezTo>
                        <a:pt x="955305" y="8248"/>
                        <a:pt x="955271" y="8265"/>
                        <a:pt x="955236" y="8282"/>
                      </a:cubicBezTo>
                      <a:cubicBezTo>
                        <a:pt x="954669" y="8214"/>
                        <a:pt x="954086" y="8214"/>
                        <a:pt x="953519" y="8282"/>
                      </a:cubicBezTo>
                      <a:cubicBezTo>
                        <a:pt x="845294" y="48004"/>
                        <a:pt x="734424" y="80135"/>
                        <a:pt x="621735" y="104452"/>
                      </a:cubicBezTo>
                      <a:cubicBezTo>
                        <a:pt x="617785" y="105482"/>
                        <a:pt x="614007" y="106341"/>
                        <a:pt x="610057" y="107028"/>
                      </a:cubicBezTo>
                      <a:cubicBezTo>
                        <a:pt x="462008" y="138867"/>
                        <a:pt x="311039" y="155215"/>
                        <a:pt x="159607" y="155799"/>
                      </a:cubicBezTo>
                      <a:cubicBezTo>
                        <a:pt x="108087" y="155799"/>
                        <a:pt x="58114" y="153910"/>
                        <a:pt x="8483" y="149789"/>
                      </a:cubicBezTo>
                      <a:lnTo>
                        <a:pt x="-103" y="140687"/>
                      </a:lnTo>
                      <a:cubicBezTo>
                        <a:pt x="300082" y="166618"/>
                        <a:pt x="628776" y="118019"/>
                        <a:pt x="950771" y="211"/>
                      </a:cubicBezTo>
                      <a:lnTo>
                        <a:pt x="952317" y="211"/>
                      </a:lnTo>
                      <a:cubicBezTo>
                        <a:pt x="954326" y="-648"/>
                        <a:pt x="956644" y="262"/>
                        <a:pt x="957503" y="2272"/>
                      </a:cubicBezTo>
                      <a:cubicBezTo>
                        <a:pt x="957554" y="2375"/>
                        <a:pt x="957606" y="2495"/>
                        <a:pt x="957640" y="2615"/>
                      </a:cubicBezTo>
                      <a:close/>
                    </a:path>
                  </a:pathLst>
                </a:custGeom>
                <a:solidFill>
                  <a:srgbClr val="292E33"/>
                </a:solidFill>
                <a:ln cap="flat">
                  <a:prstDash val="solid"/>
                </a:ln>
              </p:spPr>
              <p:txBody>
                <a:bodyPr vert="horz" lIns="91440" tIns="45720" rIns="91440" bIns="45720" anchor="ctr">
                  <a:normAutofit/>
                </a:bodyPr>
                <a:p>
                  <a:pPr marL="0" algn="l"/>
                </a:p>
              </p:txBody>
            </p:sp>
            <p:sp>
              <p:nvSpPr>
                <p:cNvPr id="62" name="Freeform 62"/>
                <p:cNvSpPr/>
                <p:nvPr/>
              </p:nvSpPr>
              <p:spPr>
                <a:xfrm>
                  <a:off x="2694767" y="2830333"/>
                  <a:ext cx="758168" cy="1341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8168" h="134121">
                      <a:moveTo>
                        <a:pt x="757574" y="131262"/>
                      </a:moveTo>
                      <a:lnTo>
                        <a:pt x="757574" y="132464"/>
                      </a:lnTo>
                      <a:lnTo>
                        <a:pt x="757574" y="132464"/>
                      </a:lnTo>
                      <a:cubicBezTo>
                        <a:pt x="756767" y="133426"/>
                        <a:pt x="755564" y="133993"/>
                        <a:pt x="754311" y="134010"/>
                      </a:cubicBezTo>
                      <a:lnTo>
                        <a:pt x="754311" y="134010"/>
                      </a:lnTo>
                      <a:lnTo>
                        <a:pt x="749502" y="134010"/>
                      </a:lnTo>
                      <a:cubicBezTo>
                        <a:pt x="669819" y="121130"/>
                        <a:pt x="585671" y="112715"/>
                        <a:pt x="504099" y="104472"/>
                      </a:cubicBezTo>
                      <a:cubicBezTo>
                        <a:pt x="338722" y="88158"/>
                        <a:pt x="168365" y="71500"/>
                        <a:pt x="14837" y="14657"/>
                      </a:cubicBezTo>
                      <a:cubicBezTo>
                        <a:pt x="9685" y="9848"/>
                        <a:pt x="4877" y="4868"/>
                        <a:pt x="-103" y="-112"/>
                      </a:cubicBezTo>
                      <a:cubicBezTo>
                        <a:pt x="157030" y="61711"/>
                        <a:pt x="333742" y="79228"/>
                        <a:pt x="504958" y="96057"/>
                      </a:cubicBezTo>
                      <a:cubicBezTo>
                        <a:pt x="583095" y="103957"/>
                        <a:pt x="663809" y="112028"/>
                        <a:pt x="740572" y="124050"/>
                      </a:cubicBezTo>
                      <a:lnTo>
                        <a:pt x="749846" y="125423"/>
                      </a:lnTo>
                      <a:lnTo>
                        <a:pt x="751391" y="125423"/>
                      </a:lnTo>
                      <a:lnTo>
                        <a:pt x="755684" y="125423"/>
                      </a:lnTo>
                      <a:cubicBezTo>
                        <a:pt x="757814" y="126488"/>
                        <a:pt x="758673" y="129064"/>
                        <a:pt x="757608" y="131176"/>
                      </a:cubicBezTo>
                      <a:cubicBezTo>
                        <a:pt x="757608" y="131211"/>
                        <a:pt x="757591" y="131228"/>
                        <a:pt x="757574" y="131262"/>
                      </a:cubicBezTo>
                      <a:close/>
                    </a:path>
                  </a:pathLst>
                </a:custGeom>
                <a:solidFill>
                  <a:srgbClr val="292E33"/>
                </a:solidFill>
                <a:ln cap="flat">
                  <a:prstDash val="solid"/>
                </a:ln>
              </p:spPr>
              <p:txBody>
                <a:bodyPr vert="horz" lIns="91440" tIns="45720" rIns="91440" bIns="45720" anchor="ctr">
                  <a:normAutofit/>
                </a:bodyPr>
                <a:p>
                  <a:pPr marL="0" algn="l"/>
                </a:p>
              </p:txBody>
            </p:sp>
            <p:sp>
              <p:nvSpPr>
                <p:cNvPr id="63" name="Freeform 63"/>
                <p:cNvSpPr/>
                <p:nvPr/>
              </p:nvSpPr>
              <p:spPr>
                <a:xfrm>
                  <a:off x="3090866" y="2153360"/>
                  <a:ext cx="121254" cy="1139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254" h="113996">
                      <a:moveTo>
                        <a:pt x="106970" y="113755"/>
                      </a:moveTo>
                      <a:cubicBezTo>
                        <a:pt x="106300" y="113927"/>
                        <a:pt x="105579" y="113927"/>
                        <a:pt x="104909" y="113755"/>
                      </a:cubicBezTo>
                      <a:cubicBezTo>
                        <a:pt x="102831" y="112622"/>
                        <a:pt x="102059" y="110011"/>
                        <a:pt x="103174" y="107933"/>
                      </a:cubicBezTo>
                      <a:cubicBezTo>
                        <a:pt x="103192" y="107933"/>
                        <a:pt x="103192" y="107916"/>
                        <a:pt x="103192" y="107916"/>
                      </a:cubicBezTo>
                      <a:cubicBezTo>
                        <a:pt x="113616" y="88854"/>
                        <a:pt x="116037" y="66426"/>
                        <a:pt x="109889" y="45578"/>
                      </a:cubicBezTo>
                      <a:cubicBezTo>
                        <a:pt x="107622" y="34192"/>
                        <a:pt x="101560" y="23906"/>
                        <a:pt x="92716" y="16384"/>
                      </a:cubicBezTo>
                      <a:cubicBezTo>
                        <a:pt x="79647" y="7883"/>
                        <a:pt x="63299" y="6149"/>
                        <a:pt x="48753" y="11747"/>
                      </a:cubicBezTo>
                      <a:cubicBezTo>
                        <a:pt x="33692" y="17878"/>
                        <a:pt x="19713" y="26413"/>
                        <a:pt x="7366" y="36991"/>
                      </a:cubicBezTo>
                      <a:cubicBezTo>
                        <a:pt x="5769" y="38743"/>
                        <a:pt x="3055" y="38881"/>
                        <a:pt x="1304" y="37283"/>
                      </a:cubicBezTo>
                      <a:cubicBezTo>
                        <a:pt x="-448" y="35704"/>
                        <a:pt x="-585" y="32973"/>
                        <a:pt x="1012" y="31221"/>
                      </a:cubicBezTo>
                      <a:cubicBezTo>
                        <a:pt x="1355" y="30843"/>
                        <a:pt x="1750" y="30535"/>
                        <a:pt x="2214" y="30294"/>
                      </a:cubicBezTo>
                      <a:cubicBezTo>
                        <a:pt x="15248" y="19063"/>
                        <a:pt x="30035" y="10064"/>
                        <a:pt x="46005" y="3676"/>
                      </a:cubicBezTo>
                      <a:cubicBezTo>
                        <a:pt x="63110" y="-3005"/>
                        <a:pt x="82412" y="-755"/>
                        <a:pt x="97525" y="9686"/>
                      </a:cubicBezTo>
                      <a:cubicBezTo>
                        <a:pt x="107897" y="18513"/>
                        <a:pt x="114921" y="30638"/>
                        <a:pt x="117446" y="44033"/>
                      </a:cubicBezTo>
                      <a:cubicBezTo>
                        <a:pt x="124263" y="66993"/>
                        <a:pt x="121601" y="91739"/>
                        <a:pt x="110061" y="112725"/>
                      </a:cubicBezTo>
                      <a:cubicBezTo>
                        <a:pt x="109202" y="113446"/>
                        <a:pt x="108086" y="113807"/>
                        <a:pt x="106970" y="113755"/>
                      </a:cubicBezTo>
                      <a:close/>
                    </a:path>
                  </a:pathLst>
                </a:custGeom>
                <a:solidFill>
                  <a:srgbClr val="292E33"/>
                </a:solidFill>
                <a:ln cap="flat">
                  <a:prstDash val="solid"/>
                </a:ln>
              </p:spPr>
              <p:txBody>
                <a:bodyPr vert="horz" lIns="91440" tIns="45720" rIns="91440" bIns="45720" anchor="ctr">
                  <a:normAutofit/>
                </a:bodyPr>
                <a:p>
                  <a:pPr marL="0" algn="l"/>
                </a:p>
              </p:txBody>
            </p:sp>
            <p:sp>
              <p:nvSpPr>
                <p:cNvPr id="64" name="Freeform 64"/>
                <p:cNvSpPr/>
                <p:nvPr/>
              </p:nvSpPr>
              <p:spPr>
                <a:xfrm>
                  <a:off x="3323469" y="2520916"/>
                  <a:ext cx="452713" cy="1057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713" h="105743">
                      <a:moveTo>
                        <a:pt x="32359" y="105632"/>
                      </a:moveTo>
                      <a:lnTo>
                        <a:pt x="4023" y="105632"/>
                      </a:lnTo>
                      <a:cubicBezTo>
                        <a:pt x="1739" y="105632"/>
                        <a:pt x="-99" y="103794"/>
                        <a:pt x="-99" y="101510"/>
                      </a:cubicBezTo>
                      <a:cubicBezTo>
                        <a:pt x="-99" y="101459"/>
                        <a:pt x="-99" y="101390"/>
                        <a:pt x="-99" y="101339"/>
                      </a:cubicBezTo>
                      <a:cubicBezTo>
                        <a:pt x="-202" y="99158"/>
                        <a:pt x="1481" y="97303"/>
                        <a:pt x="3662" y="97200"/>
                      </a:cubicBezTo>
                      <a:cubicBezTo>
                        <a:pt x="3834" y="97200"/>
                        <a:pt x="4023" y="97200"/>
                        <a:pt x="4194" y="97217"/>
                      </a:cubicBezTo>
                      <a:cubicBezTo>
                        <a:pt x="157190" y="101819"/>
                        <a:pt x="308966" y="68606"/>
                        <a:pt x="446058" y="532"/>
                      </a:cubicBezTo>
                      <a:cubicBezTo>
                        <a:pt x="448068" y="-721"/>
                        <a:pt x="450730" y="-86"/>
                        <a:pt x="451966" y="1923"/>
                      </a:cubicBezTo>
                      <a:cubicBezTo>
                        <a:pt x="453219" y="3950"/>
                        <a:pt x="452584" y="6595"/>
                        <a:pt x="450575" y="7831"/>
                      </a:cubicBezTo>
                      <a:cubicBezTo>
                        <a:pt x="450283" y="8020"/>
                        <a:pt x="449991" y="8157"/>
                        <a:pt x="449665" y="8260"/>
                      </a:cubicBezTo>
                      <a:cubicBezTo>
                        <a:pt x="319905" y="72385"/>
                        <a:pt x="177093" y="105700"/>
                        <a:pt x="32359" y="105632"/>
                      </a:cubicBezTo>
                      <a:close/>
                    </a:path>
                  </a:pathLst>
                </a:custGeom>
                <a:solidFill>
                  <a:srgbClr val="292E33"/>
                </a:solidFill>
                <a:ln cap="flat">
                  <a:prstDash val="solid"/>
                </a:ln>
              </p:spPr>
              <p:txBody>
                <a:bodyPr vert="horz" lIns="91440" tIns="45720" rIns="91440" bIns="45720" anchor="ctr">
                  <a:normAutofit/>
                </a:bodyPr>
                <a:p>
                  <a:pPr marL="0" algn="l"/>
                </a:p>
              </p:txBody>
            </p:sp>
            <p:sp>
              <p:nvSpPr>
                <p:cNvPr id="65" name="Freeform 65"/>
                <p:cNvSpPr/>
                <p:nvPr/>
              </p:nvSpPr>
              <p:spPr>
                <a:xfrm>
                  <a:off x="3282553" y="2769585"/>
                  <a:ext cx="160360" cy="1904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360" h="190405">
                      <a:moveTo>
                        <a:pt x="156049" y="190293"/>
                      </a:moveTo>
                      <a:cubicBezTo>
                        <a:pt x="154280" y="190328"/>
                        <a:pt x="152683" y="189212"/>
                        <a:pt x="152099" y="187546"/>
                      </a:cubicBezTo>
                      <a:cubicBezTo>
                        <a:pt x="125104" y="111641"/>
                        <a:pt x="71867" y="47877"/>
                        <a:pt x="2007" y="7743"/>
                      </a:cubicBezTo>
                      <a:cubicBezTo>
                        <a:pt x="14" y="6627"/>
                        <a:pt x="-690" y="4120"/>
                        <a:pt x="427" y="2128"/>
                      </a:cubicBezTo>
                      <a:cubicBezTo>
                        <a:pt x="444" y="2111"/>
                        <a:pt x="444" y="2093"/>
                        <a:pt x="461" y="2076"/>
                      </a:cubicBezTo>
                      <a:cubicBezTo>
                        <a:pt x="1663" y="67"/>
                        <a:pt x="4205" y="-688"/>
                        <a:pt x="6300" y="359"/>
                      </a:cubicBezTo>
                      <a:cubicBezTo>
                        <a:pt x="77809" y="41557"/>
                        <a:pt x="132299" y="106884"/>
                        <a:pt x="159999" y="184626"/>
                      </a:cubicBezTo>
                      <a:cubicBezTo>
                        <a:pt x="160806" y="186859"/>
                        <a:pt x="159656" y="189315"/>
                        <a:pt x="157423" y="190122"/>
                      </a:cubicBezTo>
                      <a:close/>
                    </a:path>
                  </a:pathLst>
                </a:custGeom>
                <a:solidFill>
                  <a:srgbClr val="292E33"/>
                </a:solidFill>
                <a:ln cap="flat">
                  <a:prstDash val="solid"/>
                </a:ln>
              </p:spPr>
              <p:txBody>
                <a:bodyPr vert="horz" lIns="91440" tIns="45720" rIns="91440" bIns="45720" anchor="ctr">
                  <a:normAutofit/>
                </a:bodyPr>
                <a:p>
                  <a:pPr marL="0" algn="l"/>
                </a:p>
              </p:txBody>
            </p:sp>
            <p:sp>
              <p:nvSpPr>
                <p:cNvPr id="66" name="Freeform 66"/>
                <p:cNvSpPr/>
                <p:nvPr/>
              </p:nvSpPr>
              <p:spPr>
                <a:xfrm>
                  <a:off x="2774965" y="2903662"/>
                  <a:ext cx="664832" cy="1931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4832" h="193154">
                      <a:moveTo>
                        <a:pt x="664667" y="189651"/>
                      </a:moveTo>
                      <a:cubicBezTo>
                        <a:pt x="664496" y="191076"/>
                        <a:pt x="663585" y="192330"/>
                        <a:pt x="662263" y="192914"/>
                      </a:cubicBezTo>
                      <a:cubicBezTo>
                        <a:pt x="661696" y="193085"/>
                        <a:pt x="661113" y="193085"/>
                        <a:pt x="660546" y="192914"/>
                      </a:cubicBezTo>
                      <a:lnTo>
                        <a:pt x="660546" y="192914"/>
                      </a:lnTo>
                      <a:cubicBezTo>
                        <a:pt x="441966" y="167394"/>
                        <a:pt x="228419" y="109504"/>
                        <a:pt x="26858" y="21183"/>
                      </a:cubicBezTo>
                      <a:lnTo>
                        <a:pt x="-103" y="-112"/>
                      </a:lnTo>
                      <a:cubicBezTo>
                        <a:pt x="209391" y="95559"/>
                        <a:pt x="432504" y="158018"/>
                        <a:pt x="661233" y="185014"/>
                      </a:cubicBezTo>
                      <a:cubicBezTo>
                        <a:pt x="662709" y="185323"/>
                        <a:pt x="663946" y="186354"/>
                        <a:pt x="664496" y="187762"/>
                      </a:cubicBezTo>
                      <a:cubicBezTo>
                        <a:pt x="664736" y="188363"/>
                        <a:pt x="664787" y="189015"/>
                        <a:pt x="664667" y="189651"/>
                      </a:cubicBezTo>
                      <a:close/>
                    </a:path>
                  </a:pathLst>
                </a:custGeom>
                <a:solidFill>
                  <a:srgbClr val="292E33"/>
                </a:solidFill>
                <a:ln cap="flat">
                  <a:prstDash val="solid"/>
                </a:ln>
              </p:spPr>
              <p:txBody>
                <a:bodyPr vert="horz" lIns="91440" tIns="45720" rIns="91440" bIns="45720" anchor="ctr">
                  <a:normAutofit/>
                </a:bodyPr>
                <a:p>
                  <a:pPr marL="0" algn="l"/>
                </a:p>
              </p:txBody>
            </p:sp>
            <p:sp>
              <p:nvSpPr>
                <p:cNvPr id="67" name="Freeform 67"/>
                <p:cNvSpPr/>
                <p:nvPr/>
              </p:nvSpPr>
              <p:spPr>
                <a:xfrm>
                  <a:off x="2396961" y="1744604"/>
                  <a:ext cx="601783" cy="7457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1783" h="745701">
                      <a:moveTo>
                        <a:pt x="598747" y="314545"/>
                      </a:moveTo>
                      <a:cubicBezTo>
                        <a:pt x="597373" y="320538"/>
                        <a:pt x="595192" y="326326"/>
                        <a:pt x="592221" y="331718"/>
                      </a:cubicBezTo>
                      <a:cubicBezTo>
                        <a:pt x="591088" y="333710"/>
                        <a:pt x="588598" y="334466"/>
                        <a:pt x="586554" y="333435"/>
                      </a:cubicBezTo>
                      <a:cubicBezTo>
                        <a:pt x="586073" y="333126"/>
                        <a:pt x="585661" y="332714"/>
                        <a:pt x="585352" y="332233"/>
                      </a:cubicBezTo>
                      <a:cubicBezTo>
                        <a:pt x="584408" y="330842"/>
                        <a:pt x="584408" y="328987"/>
                        <a:pt x="585352" y="327597"/>
                      </a:cubicBezTo>
                      <a:cubicBezTo>
                        <a:pt x="599090" y="300034"/>
                        <a:pt x="595965" y="267061"/>
                        <a:pt x="577281" y="242590"/>
                      </a:cubicBezTo>
                      <a:cubicBezTo>
                        <a:pt x="571802" y="235549"/>
                        <a:pt x="565242" y="229401"/>
                        <a:pt x="557875" y="224386"/>
                      </a:cubicBezTo>
                      <a:cubicBezTo>
                        <a:pt x="555642" y="222686"/>
                        <a:pt x="553290" y="221140"/>
                        <a:pt x="550834" y="219749"/>
                      </a:cubicBezTo>
                      <a:cubicBezTo>
                        <a:pt x="535138" y="210768"/>
                        <a:pt x="517381" y="206045"/>
                        <a:pt x="499315" y="206011"/>
                      </a:cubicBezTo>
                      <a:lnTo>
                        <a:pt x="497426" y="206011"/>
                      </a:lnTo>
                      <a:cubicBezTo>
                        <a:pt x="466995" y="205599"/>
                        <a:pt x="437440" y="216280"/>
                        <a:pt x="414308" y="236064"/>
                      </a:cubicBezTo>
                      <a:lnTo>
                        <a:pt x="413278" y="236064"/>
                      </a:lnTo>
                      <a:lnTo>
                        <a:pt x="413278" y="236064"/>
                      </a:lnTo>
                      <a:cubicBezTo>
                        <a:pt x="412127" y="236579"/>
                        <a:pt x="410822" y="236579"/>
                        <a:pt x="409671" y="236064"/>
                      </a:cubicBezTo>
                      <a:cubicBezTo>
                        <a:pt x="408108" y="235257"/>
                        <a:pt x="407267" y="233505"/>
                        <a:pt x="407610" y="231771"/>
                      </a:cubicBezTo>
                      <a:cubicBezTo>
                        <a:pt x="407610" y="230568"/>
                        <a:pt x="407610" y="229195"/>
                        <a:pt x="407610" y="227993"/>
                      </a:cubicBezTo>
                      <a:cubicBezTo>
                        <a:pt x="417657" y="186227"/>
                        <a:pt x="419769" y="142934"/>
                        <a:pt x="413793" y="100396"/>
                      </a:cubicBezTo>
                      <a:cubicBezTo>
                        <a:pt x="405550" y="61242"/>
                        <a:pt x="377386" y="17794"/>
                        <a:pt x="333251" y="9036"/>
                      </a:cubicBezTo>
                      <a:cubicBezTo>
                        <a:pt x="305757" y="4948"/>
                        <a:pt x="277730" y="11388"/>
                        <a:pt x="254770" y="27067"/>
                      </a:cubicBezTo>
                      <a:cubicBezTo>
                        <a:pt x="215220" y="53789"/>
                        <a:pt x="186112" y="93338"/>
                        <a:pt x="172339" y="139036"/>
                      </a:cubicBezTo>
                      <a:cubicBezTo>
                        <a:pt x="159047" y="183583"/>
                        <a:pt x="152847" y="229950"/>
                        <a:pt x="153964" y="276421"/>
                      </a:cubicBezTo>
                      <a:lnTo>
                        <a:pt x="153964" y="281916"/>
                      </a:lnTo>
                      <a:cubicBezTo>
                        <a:pt x="153929" y="283479"/>
                        <a:pt x="153088" y="284904"/>
                        <a:pt x="151731" y="285694"/>
                      </a:cubicBezTo>
                      <a:lnTo>
                        <a:pt x="150529" y="285694"/>
                      </a:lnTo>
                      <a:cubicBezTo>
                        <a:pt x="149533" y="286106"/>
                        <a:pt x="148434" y="286106"/>
                        <a:pt x="147438" y="285694"/>
                      </a:cubicBezTo>
                      <a:cubicBezTo>
                        <a:pt x="110859" y="265602"/>
                        <a:pt x="63461" y="286724"/>
                        <a:pt x="40450" y="317808"/>
                      </a:cubicBezTo>
                      <a:cubicBezTo>
                        <a:pt x="14347" y="353356"/>
                        <a:pt x="9710" y="400410"/>
                        <a:pt x="8508" y="438019"/>
                      </a:cubicBezTo>
                      <a:cubicBezTo>
                        <a:pt x="6876" y="543188"/>
                        <a:pt x="25784" y="647669"/>
                        <a:pt x="64148" y="745590"/>
                      </a:cubicBezTo>
                      <a:cubicBezTo>
                        <a:pt x="50238" y="714678"/>
                        <a:pt x="37358" y="683595"/>
                        <a:pt x="25509" y="651824"/>
                      </a:cubicBezTo>
                      <a:cubicBezTo>
                        <a:pt x="7014" y="582050"/>
                        <a:pt x="-1539" y="510009"/>
                        <a:pt x="93" y="437848"/>
                      </a:cubicBezTo>
                      <a:cubicBezTo>
                        <a:pt x="1295" y="399552"/>
                        <a:pt x="6103" y="351124"/>
                        <a:pt x="34439" y="313686"/>
                      </a:cubicBezTo>
                      <a:cubicBezTo>
                        <a:pt x="58138" y="281229"/>
                        <a:pt x="106394" y="258904"/>
                        <a:pt x="146064" y="275905"/>
                      </a:cubicBezTo>
                      <a:cubicBezTo>
                        <a:pt x="145137" y="228834"/>
                        <a:pt x="151508" y="181917"/>
                        <a:pt x="164954" y="136803"/>
                      </a:cubicBezTo>
                      <a:cubicBezTo>
                        <a:pt x="179311" y="89303"/>
                        <a:pt x="209639" y="48225"/>
                        <a:pt x="250820" y="20541"/>
                      </a:cubicBezTo>
                      <a:cubicBezTo>
                        <a:pt x="275601" y="3540"/>
                        <a:pt x="305963" y="-3346"/>
                        <a:pt x="335655" y="1308"/>
                      </a:cubicBezTo>
                      <a:cubicBezTo>
                        <a:pt x="383740" y="10753"/>
                        <a:pt x="413964" y="57292"/>
                        <a:pt x="422894" y="99194"/>
                      </a:cubicBezTo>
                      <a:cubicBezTo>
                        <a:pt x="429180" y="140169"/>
                        <a:pt x="427480" y="181986"/>
                        <a:pt x="417914" y="222325"/>
                      </a:cubicBezTo>
                      <a:lnTo>
                        <a:pt x="417914" y="222325"/>
                      </a:lnTo>
                      <a:cubicBezTo>
                        <a:pt x="441184" y="205942"/>
                        <a:pt x="468970" y="197167"/>
                        <a:pt x="497426" y="197253"/>
                      </a:cubicBezTo>
                      <a:cubicBezTo>
                        <a:pt x="530724" y="196617"/>
                        <a:pt x="562443" y="211472"/>
                        <a:pt x="583291" y="237438"/>
                      </a:cubicBezTo>
                      <a:cubicBezTo>
                        <a:pt x="600052" y="259385"/>
                        <a:pt x="605753" y="287841"/>
                        <a:pt x="598747" y="314545"/>
                      </a:cubicBezTo>
                      <a:close/>
                    </a:path>
                  </a:pathLst>
                </a:custGeom>
                <a:solidFill>
                  <a:srgbClr val="292E33"/>
                </a:solidFill>
                <a:ln cap="flat">
                  <a:prstDash val="solid"/>
                </a:ln>
              </p:spPr>
              <p:txBody>
                <a:bodyPr vert="horz" lIns="91440" tIns="45720" rIns="91440" bIns="45720" anchor="ctr">
                  <a:normAutofit/>
                </a:bodyPr>
                <a:p>
                  <a:pPr marL="0" algn="l"/>
                </a:p>
              </p:txBody>
            </p:sp>
            <p:sp>
              <p:nvSpPr>
                <p:cNvPr id="68" name="Freeform 68"/>
                <p:cNvSpPr/>
                <p:nvPr/>
              </p:nvSpPr>
              <p:spPr>
                <a:xfrm>
                  <a:off x="2544386" y="2015543"/>
                  <a:ext cx="108782" cy="7660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82" h="766018">
                      <a:moveTo>
                        <a:pt x="103567" y="718337"/>
                      </a:moveTo>
                      <a:cubicBezTo>
                        <a:pt x="103567" y="723369"/>
                        <a:pt x="103223" y="728349"/>
                        <a:pt x="102536" y="733278"/>
                      </a:cubicBezTo>
                      <a:cubicBezTo>
                        <a:pt x="102708" y="735682"/>
                        <a:pt x="102708" y="738086"/>
                        <a:pt x="102536" y="740491"/>
                      </a:cubicBezTo>
                      <a:cubicBezTo>
                        <a:pt x="102708" y="742826"/>
                        <a:pt x="102708" y="745196"/>
                        <a:pt x="102536" y="747532"/>
                      </a:cubicBezTo>
                      <a:cubicBezTo>
                        <a:pt x="102708" y="749524"/>
                        <a:pt x="102708" y="751550"/>
                        <a:pt x="102536" y="753542"/>
                      </a:cubicBezTo>
                      <a:lnTo>
                        <a:pt x="102536" y="753542"/>
                      </a:lnTo>
                      <a:cubicBezTo>
                        <a:pt x="102536" y="753542"/>
                        <a:pt x="102536" y="753542"/>
                        <a:pt x="102536" y="753542"/>
                      </a:cubicBezTo>
                      <a:lnTo>
                        <a:pt x="102536" y="753542"/>
                      </a:lnTo>
                      <a:lnTo>
                        <a:pt x="102536" y="761442"/>
                      </a:lnTo>
                      <a:cubicBezTo>
                        <a:pt x="102536" y="762816"/>
                        <a:pt x="102536" y="764361"/>
                        <a:pt x="102536" y="765907"/>
                      </a:cubicBezTo>
                      <a:lnTo>
                        <a:pt x="99445" y="765907"/>
                      </a:lnTo>
                      <a:cubicBezTo>
                        <a:pt x="96045" y="765065"/>
                        <a:pt x="93949" y="761613"/>
                        <a:pt x="94791" y="758213"/>
                      </a:cubicBezTo>
                      <a:cubicBezTo>
                        <a:pt x="94808" y="758196"/>
                        <a:pt x="94808" y="758196"/>
                        <a:pt x="94808" y="758179"/>
                      </a:cubicBezTo>
                      <a:cubicBezTo>
                        <a:pt x="94894" y="757664"/>
                        <a:pt x="94894" y="757149"/>
                        <a:pt x="94808" y="756633"/>
                      </a:cubicBezTo>
                      <a:lnTo>
                        <a:pt x="94808" y="756633"/>
                      </a:lnTo>
                      <a:cubicBezTo>
                        <a:pt x="94808" y="753886"/>
                        <a:pt x="94808" y="751310"/>
                        <a:pt x="94808" y="748562"/>
                      </a:cubicBezTo>
                      <a:cubicBezTo>
                        <a:pt x="102107" y="652513"/>
                        <a:pt x="103137" y="556069"/>
                        <a:pt x="97899" y="459882"/>
                      </a:cubicBezTo>
                      <a:cubicBezTo>
                        <a:pt x="97899" y="454387"/>
                        <a:pt x="97899" y="448720"/>
                        <a:pt x="96697" y="442709"/>
                      </a:cubicBezTo>
                      <a:cubicBezTo>
                        <a:pt x="90429" y="342126"/>
                        <a:pt x="77171" y="242110"/>
                        <a:pt x="57027" y="143382"/>
                      </a:cubicBezTo>
                      <a:cubicBezTo>
                        <a:pt x="49815" y="96637"/>
                        <a:pt x="32212" y="52090"/>
                        <a:pt x="5508" y="13038"/>
                      </a:cubicBezTo>
                      <a:cubicBezTo>
                        <a:pt x="4134" y="10978"/>
                        <a:pt x="2589" y="8917"/>
                        <a:pt x="1043" y="7028"/>
                      </a:cubicBezTo>
                      <a:cubicBezTo>
                        <a:pt x="-485" y="5379"/>
                        <a:pt x="-485" y="2838"/>
                        <a:pt x="1043" y="1189"/>
                      </a:cubicBezTo>
                      <a:cubicBezTo>
                        <a:pt x="2606" y="-477"/>
                        <a:pt x="5216" y="-546"/>
                        <a:pt x="6865" y="1000"/>
                      </a:cubicBezTo>
                      <a:cubicBezTo>
                        <a:pt x="6934" y="1069"/>
                        <a:pt x="7002" y="1120"/>
                        <a:pt x="7054" y="1189"/>
                      </a:cubicBezTo>
                      <a:lnTo>
                        <a:pt x="8256" y="2735"/>
                      </a:lnTo>
                      <a:cubicBezTo>
                        <a:pt x="37587" y="43830"/>
                        <a:pt x="57045" y="91142"/>
                        <a:pt x="65099" y="140978"/>
                      </a:cubicBezTo>
                      <a:cubicBezTo>
                        <a:pt x="74200" y="185800"/>
                        <a:pt x="82272" y="230793"/>
                        <a:pt x="88454" y="276130"/>
                      </a:cubicBezTo>
                      <a:cubicBezTo>
                        <a:pt x="88454" y="280939"/>
                        <a:pt x="89656" y="285575"/>
                        <a:pt x="90343" y="290212"/>
                      </a:cubicBezTo>
                      <a:cubicBezTo>
                        <a:pt x="95495" y="329710"/>
                        <a:pt x="99617" y="369260"/>
                        <a:pt x="102708" y="408878"/>
                      </a:cubicBezTo>
                      <a:cubicBezTo>
                        <a:pt x="103567" y="419182"/>
                        <a:pt x="104253" y="429486"/>
                        <a:pt x="104940" y="439961"/>
                      </a:cubicBezTo>
                      <a:cubicBezTo>
                        <a:pt x="110350" y="532696"/>
                        <a:pt x="109886" y="625671"/>
                        <a:pt x="103567" y="718337"/>
                      </a:cubicBezTo>
                      <a:close/>
                    </a:path>
                  </a:pathLst>
                </a:custGeom>
                <a:solidFill>
                  <a:srgbClr val="292E33"/>
                </a:solidFill>
                <a:ln cap="flat">
                  <a:prstDash val="solid"/>
                </a:ln>
              </p:spPr>
              <p:txBody>
                <a:bodyPr vert="horz" lIns="91440" tIns="45720" rIns="91440" bIns="45720" anchor="ctr">
                  <a:normAutofit/>
                </a:bodyPr>
                <a:p>
                  <a:pPr marL="0" algn="l"/>
                </a:p>
              </p:txBody>
            </p:sp>
            <p:sp>
              <p:nvSpPr>
                <p:cNvPr id="69" name="Freeform 69"/>
                <p:cNvSpPr/>
                <p:nvPr/>
              </p:nvSpPr>
              <p:spPr>
                <a:xfrm>
                  <a:off x="2624917" y="1965804"/>
                  <a:ext cx="189787" cy="3446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787" h="344643">
                      <a:moveTo>
                        <a:pt x="4146" y="344416"/>
                      </a:moveTo>
                      <a:cubicBezTo>
                        <a:pt x="3476" y="344570"/>
                        <a:pt x="2755" y="344570"/>
                        <a:pt x="2085" y="344416"/>
                      </a:cubicBezTo>
                      <a:cubicBezTo>
                        <a:pt x="76" y="343214"/>
                        <a:pt x="-680" y="340672"/>
                        <a:pt x="368" y="338577"/>
                      </a:cubicBezTo>
                      <a:cubicBezTo>
                        <a:pt x="31794" y="281047"/>
                        <a:pt x="62019" y="224719"/>
                        <a:pt x="91213" y="170109"/>
                      </a:cubicBezTo>
                      <a:cubicBezTo>
                        <a:pt x="120408" y="115498"/>
                        <a:pt x="150632" y="59171"/>
                        <a:pt x="182059" y="1469"/>
                      </a:cubicBezTo>
                      <a:cubicBezTo>
                        <a:pt x="183553" y="-369"/>
                        <a:pt x="186266" y="-643"/>
                        <a:pt x="188104" y="851"/>
                      </a:cubicBezTo>
                      <a:cubicBezTo>
                        <a:pt x="189495" y="1984"/>
                        <a:pt x="190044" y="3890"/>
                        <a:pt x="189443" y="5590"/>
                      </a:cubicBezTo>
                      <a:cubicBezTo>
                        <a:pt x="158017" y="63292"/>
                        <a:pt x="127964" y="119620"/>
                        <a:pt x="98769" y="174058"/>
                      </a:cubicBezTo>
                      <a:cubicBezTo>
                        <a:pt x="69575" y="228497"/>
                        <a:pt x="39351" y="285168"/>
                        <a:pt x="7924" y="342698"/>
                      </a:cubicBezTo>
                      <a:cubicBezTo>
                        <a:pt x="7031" y="343849"/>
                        <a:pt x="5606" y="344501"/>
                        <a:pt x="4146" y="344416"/>
                      </a:cubicBezTo>
                      <a:close/>
                    </a:path>
                  </a:pathLst>
                </a:custGeom>
                <a:solidFill>
                  <a:srgbClr val="292E33"/>
                </a:solidFill>
                <a:ln cap="flat">
                  <a:prstDash val="solid"/>
                </a:ln>
              </p:spPr>
              <p:txBody>
                <a:bodyPr vert="horz" lIns="91440" tIns="45720" rIns="91440" bIns="45720" anchor="ctr">
                  <a:normAutofit/>
                </a:bodyPr>
                <a:p>
                  <a:pPr marL="0" algn="l"/>
                </a:p>
              </p:txBody>
            </p:sp>
            <p:sp>
              <p:nvSpPr>
                <p:cNvPr id="70" name="Freeform 70"/>
                <p:cNvSpPr/>
                <p:nvPr/>
              </p:nvSpPr>
              <p:spPr>
                <a:xfrm>
                  <a:off x="2638967" y="1958223"/>
                  <a:ext cx="318527" cy="5210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527" h="521091">
                      <a:moveTo>
                        <a:pt x="4520" y="520293"/>
                      </a:moveTo>
                      <a:cubicBezTo>
                        <a:pt x="2271" y="520293"/>
                        <a:pt x="399" y="518576"/>
                        <a:pt x="227" y="516343"/>
                      </a:cubicBezTo>
                      <a:cubicBezTo>
                        <a:pt x="-3207" y="472380"/>
                        <a:pt x="20663" y="432195"/>
                        <a:pt x="47453" y="391494"/>
                      </a:cubicBezTo>
                      <a:cubicBezTo>
                        <a:pt x="91073" y="325206"/>
                        <a:pt x="135895" y="259777"/>
                        <a:pt x="178999" y="196580"/>
                      </a:cubicBezTo>
                      <a:cubicBezTo>
                        <a:pt x="222103" y="133383"/>
                        <a:pt x="266925" y="67953"/>
                        <a:pt x="310545" y="1837"/>
                      </a:cubicBezTo>
                      <a:cubicBezTo>
                        <a:pt x="311833" y="-155"/>
                        <a:pt x="314495" y="-705"/>
                        <a:pt x="316487" y="583"/>
                      </a:cubicBezTo>
                      <a:cubicBezTo>
                        <a:pt x="316504" y="601"/>
                        <a:pt x="316538" y="618"/>
                        <a:pt x="316556" y="635"/>
                      </a:cubicBezTo>
                      <a:cubicBezTo>
                        <a:pt x="318462" y="1940"/>
                        <a:pt x="318994" y="4516"/>
                        <a:pt x="317757" y="6474"/>
                      </a:cubicBezTo>
                      <a:cubicBezTo>
                        <a:pt x="273966" y="72590"/>
                        <a:pt x="229316" y="138020"/>
                        <a:pt x="186040" y="201388"/>
                      </a:cubicBezTo>
                      <a:cubicBezTo>
                        <a:pt x="142764" y="264757"/>
                        <a:pt x="98286" y="330015"/>
                        <a:pt x="54494" y="396131"/>
                      </a:cubicBezTo>
                      <a:cubicBezTo>
                        <a:pt x="28563" y="435629"/>
                        <a:pt x="5379" y="474269"/>
                        <a:pt x="8814" y="516343"/>
                      </a:cubicBezTo>
                      <a:cubicBezTo>
                        <a:pt x="8917" y="518678"/>
                        <a:pt x="7199" y="520705"/>
                        <a:pt x="4864" y="520980"/>
                      </a:cubicBezTo>
                      <a:close/>
                    </a:path>
                  </a:pathLst>
                </a:custGeom>
                <a:solidFill>
                  <a:srgbClr val="292E33"/>
                </a:solidFill>
                <a:ln cap="flat">
                  <a:prstDash val="solid"/>
                </a:ln>
              </p:spPr>
              <p:txBody>
                <a:bodyPr vert="horz" lIns="91440" tIns="45720" rIns="91440" bIns="45720" anchor="ctr">
                  <a:normAutofit/>
                </a:bodyPr>
                <a:p>
                  <a:pPr marL="0" algn="l"/>
                </a:p>
              </p:txBody>
            </p:sp>
            <p:sp>
              <p:nvSpPr>
                <p:cNvPr id="71" name="Freeform 71"/>
                <p:cNvSpPr/>
                <p:nvPr/>
              </p:nvSpPr>
              <p:spPr>
                <a:xfrm>
                  <a:off x="2179746" y="2657238"/>
                  <a:ext cx="369736" cy="100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736" h="100967">
                      <a:moveTo>
                        <a:pt x="369633" y="100856"/>
                      </a:moveTo>
                      <a:cubicBezTo>
                        <a:pt x="270974" y="7383"/>
                        <a:pt x="128850" y="-24181"/>
                        <a:pt x="-103" y="18769"/>
                      </a:cubicBezTo>
                    </a:path>
                  </a:pathLst>
                </a:custGeom>
                <a:noFill/>
                <a:ln w="10126" cap="rnd">
                  <a:solidFill>
                    <a:srgbClr val="292E33"/>
                  </a:solidFill>
                  <a:prstDash val="solid"/>
                </a:ln>
              </p:spPr>
              <p:txBody>
                <a:bodyPr vert="horz" lIns="91440" tIns="45720" rIns="91440" bIns="45720" anchor="ctr">
                  <a:normAutofit/>
                </a:bodyPr>
                <a:p>
                  <a:pPr marL="0" algn="l"/>
                </a:p>
              </p:txBody>
            </p:sp>
            <p:sp>
              <p:nvSpPr>
                <p:cNvPr id="72" name="Freeform 72"/>
                <p:cNvSpPr/>
                <p:nvPr/>
              </p:nvSpPr>
              <p:spPr>
                <a:xfrm>
                  <a:off x="2305109" y="2777123"/>
                  <a:ext cx="241281" cy="70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281" h="70383">
                      <a:moveTo>
                        <a:pt x="241179" y="1579"/>
                      </a:moveTo>
                      <a:cubicBezTo>
                        <a:pt x="154935" y="-7042"/>
                        <a:pt x="68658" y="17516"/>
                        <a:pt x="-103" y="70272"/>
                      </a:cubicBezTo>
                    </a:path>
                  </a:pathLst>
                </a:custGeom>
                <a:noFill/>
                <a:ln w="10126" cap="rnd">
                  <a:solidFill>
                    <a:srgbClr val="292E33"/>
                  </a:solidFill>
                  <a:prstDash val="solid"/>
                </a:ln>
              </p:spPr>
              <p:txBody>
                <a:bodyPr vert="horz" lIns="91440" tIns="45720" rIns="91440" bIns="45720" anchor="ctr">
                  <a:normAutofit/>
                </a:bodyPr>
                <a:p>
                  <a:pPr marL="0" algn="l"/>
                </a:p>
              </p:txBody>
            </p:sp>
            <p:sp>
              <p:nvSpPr>
                <p:cNvPr id="73" name="Freeform 73"/>
                <p:cNvSpPr/>
                <p:nvPr/>
              </p:nvSpPr>
              <p:spPr>
                <a:xfrm>
                  <a:off x="2517712" y="2912420"/>
                  <a:ext cx="115820" cy="213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820" h="213633">
                      <a:moveTo>
                        <a:pt x="111350" y="-112"/>
                      </a:moveTo>
                      <a:cubicBezTo>
                        <a:pt x="121757" y="41893"/>
                        <a:pt x="113360" y="86337"/>
                        <a:pt x="88338" y="121645"/>
                      </a:cubicBezTo>
                      <a:cubicBezTo>
                        <a:pt x="63472" y="156404"/>
                        <a:pt x="33693" y="187350"/>
                        <a:pt x="-103" y="213521"/>
                      </a:cubicBezTo>
                    </a:path>
                  </a:pathLst>
                </a:custGeom>
                <a:noFill/>
                <a:ln w="10126" cap="rnd">
                  <a:solidFill>
                    <a:srgbClr val="292E33"/>
                  </a:solidFill>
                  <a:prstDash val="solid"/>
                </a:ln>
              </p:spPr>
              <p:txBody>
                <a:bodyPr vert="horz" lIns="91440" tIns="45720" rIns="91440" bIns="45720" anchor="ctr">
                  <a:normAutofit/>
                </a:bodyPr>
                <a:p>
                  <a:pPr marL="0" algn="l"/>
                </a:p>
              </p:txBody>
            </p:sp>
            <p:sp>
              <p:nvSpPr>
                <p:cNvPr id="74" name="Freeform 74"/>
                <p:cNvSpPr/>
                <p:nvPr/>
              </p:nvSpPr>
              <p:spPr>
                <a:xfrm>
                  <a:off x="2710394" y="3010822"/>
                  <a:ext cx="67853" cy="2256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853" h="225654">
                      <a:moveTo>
                        <a:pt x="33556" y="-112"/>
                      </a:moveTo>
                      <a:cubicBezTo>
                        <a:pt x="66528" y="26506"/>
                        <a:pt x="74085" y="75450"/>
                        <a:pt x="62922" y="116322"/>
                      </a:cubicBezTo>
                      <a:cubicBezTo>
                        <a:pt x="49149" y="156455"/>
                        <a:pt x="27752" y="193532"/>
                        <a:pt x="-103" y="225543"/>
                      </a:cubicBezTo>
                    </a:path>
                  </a:pathLst>
                </a:custGeom>
                <a:noFill/>
                <a:ln w="10126" cap="rnd">
                  <a:solidFill>
                    <a:srgbClr val="292E33"/>
                  </a:solidFill>
                  <a:prstDash val="solid"/>
                </a:ln>
              </p:spPr>
              <p:txBody>
                <a:bodyPr vert="horz" lIns="91440" tIns="45720" rIns="91440" bIns="45720" anchor="ctr">
                  <a:normAutofit/>
                </a:bodyPr>
                <a:p>
                  <a:pPr marL="0" algn="l"/>
                </a:p>
              </p:txBody>
            </p:sp>
            <p:sp>
              <p:nvSpPr>
                <p:cNvPr id="75" name="Freeform 75"/>
                <p:cNvSpPr/>
                <p:nvPr/>
              </p:nvSpPr>
              <p:spPr>
                <a:xfrm>
                  <a:off x="2841940" y="3065604"/>
                  <a:ext cx="60792" cy="2802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92" h="280264">
                      <a:moveTo>
                        <a:pt x="13807" y="-112"/>
                      </a:moveTo>
                      <a:cubicBezTo>
                        <a:pt x="42898" y="18796"/>
                        <a:pt x="60518" y="51064"/>
                        <a:pt x="60689" y="85754"/>
                      </a:cubicBezTo>
                      <a:cubicBezTo>
                        <a:pt x="60380" y="120100"/>
                        <a:pt x="52584" y="153982"/>
                        <a:pt x="37849" y="185014"/>
                      </a:cubicBezTo>
                      <a:cubicBezTo>
                        <a:pt x="23098" y="215840"/>
                        <a:pt x="10424" y="247627"/>
                        <a:pt x="-103" y="280153"/>
                      </a:cubicBezTo>
                    </a:path>
                  </a:pathLst>
                </a:custGeom>
                <a:noFill/>
                <a:ln w="10126" cap="rnd">
                  <a:solidFill>
                    <a:srgbClr val="292E33"/>
                  </a:solidFill>
                  <a:prstDash val="solid"/>
                </a:ln>
              </p:spPr>
              <p:txBody>
                <a:bodyPr vert="horz" lIns="91440" tIns="45720" rIns="91440" bIns="45720" anchor="ctr">
                  <a:normAutofit/>
                </a:bodyPr>
                <a:p>
                  <a:pPr marL="0" algn="l"/>
                </a:p>
              </p:txBody>
            </p:sp>
          </p:grpSp>
        </p:grpSp>
        <p:grpSp>
          <p:nvGrpSpPr>
            <p:cNvPr id="76" name="Group 76"/>
            <p:cNvGrpSpPr/>
            <p:nvPr/>
          </p:nvGrpSpPr>
          <p:grpSpPr>
            <a:xfrm>
              <a:off x="10551886" y="5599462"/>
              <a:ext cx="1563432" cy="1276435"/>
              <a:chOff x="10120888" y="5247582"/>
              <a:chExt cx="1994430" cy="1628315"/>
            </a:xfrm>
          </p:grpSpPr>
          <p:grpSp>
            <p:nvGrpSpPr>
              <p:cNvPr id="77" name="Group 77"/>
              <p:cNvGrpSpPr/>
              <p:nvPr/>
            </p:nvGrpSpPr>
            <p:grpSpPr>
              <a:xfrm flipH="1">
                <a:off x="10189850" y="5349794"/>
                <a:ext cx="1925468" cy="1526103"/>
                <a:chOff x="8009521" y="708814"/>
                <a:chExt cx="3120315" cy="2473124"/>
              </a:xfrm>
            </p:grpSpPr>
            <p:sp>
              <p:nvSpPr>
                <p:cNvPr id="78" name="Freeform 78"/>
                <p:cNvSpPr/>
                <p:nvPr/>
              </p:nvSpPr>
              <p:spPr>
                <a:xfrm>
                  <a:off x="9120617" y="2062627"/>
                  <a:ext cx="658308" cy="1084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0213" h="1686054">
                      <a:moveTo>
                        <a:pt x="770110" y="-112"/>
                      </a:moveTo>
                      <a:cubicBezTo>
                        <a:pt x="361253" y="479137"/>
                        <a:pt x="94486" y="1063126"/>
                        <a:pt x="-103" y="1685943"/>
                      </a:cubicBezTo>
                    </a:path>
                  </a:pathLst>
                </a:custGeom>
                <a:noFill/>
                <a:ln w="27118" cap="flat">
                  <a:solidFill>
                    <a:srgbClr val="292E33"/>
                  </a:solidFill>
                  <a:prstDash val="solid"/>
                </a:ln>
              </p:spPr>
              <p:txBody>
                <a:bodyPr vert="horz" lIns="91440" tIns="45720" rIns="91440" bIns="45720" anchor="ctr">
                  <a:normAutofit/>
                </a:bodyPr>
                <a:p>
                  <a:pPr marL="0" algn="l"/>
                </a:p>
              </p:txBody>
            </p:sp>
            <p:sp>
              <p:nvSpPr>
                <p:cNvPr id="79" name="Freeform 79"/>
                <p:cNvSpPr/>
                <p:nvPr/>
              </p:nvSpPr>
              <p:spPr>
                <a:xfrm>
                  <a:off x="8009521" y="708814"/>
                  <a:ext cx="3120315" cy="2473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2641" h="2340228">
                      <a:moveTo>
                        <a:pt x="1402370" y="595059"/>
                      </a:moveTo>
                      <a:cubicBezTo>
                        <a:pt x="1285078" y="462654"/>
                        <a:pt x="1167099" y="329391"/>
                        <a:pt x="1028169" y="219827"/>
                      </a:cubicBezTo>
                      <a:cubicBezTo>
                        <a:pt x="889238" y="110262"/>
                        <a:pt x="726609" y="25084"/>
                        <a:pt x="551100" y="2244"/>
                      </a:cubicBezTo>
                      <a:cubicBezTo>
                        <a:pt x="482408" y="-6515"/>
                        <a:pt x="394997" y="7395"/>
                        <a:pt x="377137" y="73855"/>
                      </a:cubicBezTo>
                      <a:cubicBezTo>
                        <a:pt x="363055" y="126577"/>
                        <a:pt x="404613" y="176894"/>
                        <a:pt x="444455" y="214160"/>
                      </a:cubicBezTo>
                      <a:cubicBezTo>
                        <a:pt x="619106" y="376995"/>
                        <a:pt x="825303" y="502256"/>
                        <a:pt x="1050322" y="582179"/>
                      </a:cubicBezTo>
                      <a:cubicBezTo>
                        <a:pt x="740176" y="517265"/>
                        <a:pt x="413372" y="522073"/>
                        <a:pt x="112156" y="620131"/>
                      </a:cubicBezTo>
                      <a:cubicBezTo>
                        <a:pt x="73516" y="632668"/>
                        <a:pt x="32472" y="648983"/>
                        <a:pt x="11865" y="684015"/>
                      </a:cubicBezTo>
                      <a:cubicBezTo>
                        <a:pt x="-13895" y="728322"/>
                        <a:pt x="4652" y="787913"/>
                        <a:pt x="41574" y="823461"/>
                      </a:cubicBezTo>
                      <a:cubicBezTo>
                        <a:pt x="78497" y="859009"/>
                        <a:pt x="129329" y="874980"/>
                        <a:pt x="178959" y="889062"/>
                      </a:cubicBezTo>
                      <a:cubicBezTo>
                        <a:pt x="534270" y="986090"/>
                        <a:pt x="908472" y="978706"/>
                        <a:pt x="1276663" y="970462"/>
                      </a:cubicBezTo>
                      <a:cubicBezTo>
                        <a:pt x="1029027" y="1041044"/>
                        <a:pt x="812990" y="1172075"/>
                        <a:pt x="617045" y="1338998"/>
                      </a:cubicBezTo>
                      <a:cubicBezTo>
                        <a:pt x="544231" y="1400992"/>
                        <a:pt x="470043" y="1489090"/>
                        <a:pt x="495116" y="1581482"/>
                      </a:cubicBezTo>
                      <a:cubicBezTo>
                        <a:pt x="520188" y="1673873"/>
                        <a:pt x="633531" y="1713715"/>
                        <a:pt x="730731" y="1718866"/>
                      </a:cubicBezTo>
                      <a:cubicBezTo>
                        <a:pt x="902462" y="1727453"/>
                        <a:pt x="1074193" y="1677994"/>
                        <a:pt x="1228750" y="1603120"/>
                      </a:cubicBezTo>
                      <a:cubicBezTo>
                        <a:pt x="1383308" y="1528245"/>
                        <a:pt x="1524814" y="1427954"/>
                        <a:pt x="1665119" y="1328350"/>
                      </a:cubicBezTo>
                      <a:cubicBezTo>
                        <a:pt x="1487549" y="1562419"/>
                        <a:pt x="1300534" y="1816237"/>
                        <a:pt x="1257429" y="2106635"/>
                      </a:cubicBezTo>
                      <a:cubicBezTo>
                        <a:pt x="1245408" y="2188207"/>
                        <a:pt x="1254510" y="2288841"/>
                        <a:pt x="1327667" y="2326622"/>
                      </a:cubicBezTo>
                      <a:cubicBezTo>
                        <a:pt x="1400825" y="2364403"/>
                        <a:pt x="1484286" y="2316147"/>
                        <a:pt x="1545766" y="2264455"/>
                      </a:cubicBezTo>
                      <a:cubicBezTo>
                        <a:pt x="1765358" y="2078454"/>
                        <a:pt x="1911244" y="1820085"/>
                        <a:pt x="1957062" y="1535973"/>
                      </a:cubicBezTo>
                      <a:cubicBezTo>
                        <a:pt x="1915502" y="1724877"/>
                        <a:pt x="1938171" y="1928035"/>
                        <a:pt x="2004287" y="2109039"/>
                      </a:cubicBezTo>
                      <a:cubicBezTo>
                        <a:pt x="2022834" y="2167084"/>
                        <a:pt x="2053780" y="2220406"/>
                        <a:pt x="2094961" y="2265314"/>
                      </a:cubicBezTo>
                      <a:cubicBezTo>
                        <a:pt x="2137894" y="2308247"/>
                        <a:pt x="2199545" y="2336068"/>
                        <a:pt x="2259480" y="2326107"/>
                      </a:cubicBezTo>
                      <a:cubicBezTo>
                        <a:pt x="2346891" y="2311510"/>
                        <a:pt x="2404249" y="2223068"/>
                        <a:pt x="2423826" y="2137203"/>
                      </a:cubicBezTo>
                      <a:cubicBezTo>
                        <a:pt x="2468133" y="1942975"/>
                        <a:pt x="2378317" y="1746171"/>
                        <a:pt x="2291078" y="1567228"/>
                      </a:cubicBezTo>
                      <a:cubicBezTo>
                        <a:pt x="2380876" y="1755187"/>
                        <a:pt x="2513006" y="1919774"/>
                        <a:pt x="2677130" y="2048074"/>
                      </a:cubicBezTo>
                      <a:cubicBezTo>
                        <a:pt x="2711115" y="2078059"/>
                        <a:pt x="2751025" y="2100573"/>
                        <a:pt x="2794250" y="2114191"/>
                      </a:cubicBezTo>
                      <a:cubicBezTo>
                        <a:pt x="2838041" y="2125525"/>
                        <a:pt x="2889046" y="2118484"/>
                        <a:pt x="2920472" y="2086199"/>
                      </a:cubicBezTo>
                      <a:cubicBezTo>
                        <a:pt x="2948962" y="2053141"/>
                        <a:pt x="2959301" y="2008164"/>
                        <a:pt x="2948121" y="1965987"/>
                      </a:cubicBezTo>
                      <a:cubicBezTo>
                        <a:pt x="2936478" y="1924462"/>
                        <a:pt x="2917141" y="1885480"/>
                        <a:pt x="2891106" y="1851099"/>
                      </a:cubicBezTo>
                      <a:cubicBezTo>
                        <a:pt x="2745701" y="1637878"/>
                        <a:pt x="2557433" y="1457320"/>
                        <a:pt x="2338304" y="1320965"/>
                      </a:cubicBezTo>
                      <a:cubicBezTo>
                        <a:pt x="2005833" y="1114030"/>
                        <a:pt x="1661512" y="887860"/>
                        <a:pt x="1402370" y="595059"/>
                      </a:cubicBezTo>
                      <a:close/>
                    </a:path>
                  </a:pathLst>
                </a:custGeom>
                <a:solidFill>
                  <a:srgbClr val="FFF2E8"/>
                </a:solidFill>
                <a:ln cap="flat">
                  <a:prstDash val="solid"/>
                </a:ln>
              </p:spPr>
              <p:txBody>
                <a:bodyPr vert="horz" lIns="91440" tIns="45720" rIns="91440" bIns="45720" anchor="ctr">
                  <a:normAutofit/>
                </a:bodyPr>
                <a:p>
                  <a:pPr marL="0" algn="l"/>
                </a:p>
              </p:txBody>
            </p:sp>
            <p:sp>
              <p:nvSpPr>
                <p:cNvPr id="80" name="Freeform 80"/>
                <p:cNvSpPr/>
                <p:nvPr/>
              </p:nvSpPr>
              <p:spPr>
                <a:xfrm>
                  <a:off x="9403981" y="1198063"/>
                  <a:ext cx="1108191" cy="9480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8641" h="897123">
                      <a:moveTo>
                        <a:pt x="1013109" y="895273"/>
                      </a:moveTo>
                      <a:cubicBezTo>
                        <a:pt x="1105844" y="629948"/>
                        <a:pt x="1011392" y="310185"/>
                        <a:pt x="789859" y="137767"/>
                      </a:cubicBezTo>
                      <a:cubicBezTo>
                        <a:pt x="568326" y="-34650"/>
                        <a:pt x="234481" y="-46672"/>
                        <a:pt x="-103" y="109088"/>
                      </a:cubicBezTo>
                      <a:cubicBezTo>
                        <a:pt x="37849" y="335945"/>
                        <a:pt x="150333" y="561084"/>
                        <a:pt x="329964" y="704651"/>
                      </a:cubicBezTo>
                      <a:cubicBezTo>
                        <a:pt x="509594" y="848219"/>
                        <a:pt x="783505" y="908324"/>
                        <a:pt x="1013109" y="895273"/>
                      </a:cubicBezTo>
                      <a:close/>
                    </a:path>
                  </a:pathLst>
                </a:custGeom>
                <a:solidFill>
                  <a:srgbClr val="FFCD42"/>
                </a:solidFill>
                <a:ln cap="flat">
                  <a:prstDash val="solid"/>
                </a:ln>
              </p:spPr>
              <p:txBody>
                <a:bodyPr vert="horz" lIns="91440" tIns="45720" rIns="91440" bIns="45720" anchor="ctr">
                  <a:normAutofit/>
                </a:bodyPr>
                <a:p>
                  <a:pPr marL="0" algn="l"/>
                </a:p>
              </p:txBody>
            </p:sp>
          </p:grpSp>
          <p:grpSp>
            <p:nvGrpSpPr>
              <p:cNvPr id="81" name="Group 81"/>
              <p:cNvGrpSpPr/>
              <p:nvPr/>
            </p:nvGrpSpPr>
            <p:grpSpPr>
              <a:xfrm>
                <a:off x="10120888" y="5247582"/>
                <a:ext cx="653738" cy="636868"/>
                <a:chOff x="10120888" y="5247582"/>
                <a:chExt cx="653738" cy="636868"/>
              </a:xfrm>
            </p:grpSpPr>
            <p:sp>
              <p:nvSpPr>
                <p:cNvPr id="82" name="Freeform 82"/>
                <p:cNvSpPr/>
                <p:nvPr/>
              </p:nvSpPr>
              <p:spPr>
                <a:xfrm>
                  <a:off x="10120888" y="5247582"/>
                  <a:ext cx="413165" cy="30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165" h="309650">
                      <a:moveTo>
                        <a:pt x="372151" y="273543"/>
                      </a:moveTo>
                      <a:cubicBezTo>
                        <a:pt x="422381" y="206235"/>
                        <a:pt x="426065" y="114972"/>
                        <a:pt x="381421" y="43834"/>
                      </a:cubicBezTo>
                      <a:cubicBezTo>
                        <a:pt x="373183" y="30334"/>
                        <a:pt x="362197" y="18720"/>
                        <a:pt x="349181" y="9741"/>
                      </a:cubicBezTo>
                      <a:cubicBezTo>
                        <a:pt x="335833" y="867"/>
                        <a:pt x="319488" y="-2269"/>
                        <a:pt x="303803" y="1036"/>
                      </a:cubicBezTo>
                      <a:cubicBezTo>
                        <a:pt x="278656" y="7323"/>
                        <a:pt x="263503" y="32550"/>
                        <a:pt x="254637" y="57053"/>
                      </a:cubicBezTo>
                      <a:cubicBezTo>
                        <a:pt x="237010" y="109080"/>
                        <a:pt x="239307" y="165806"/>
                        <a:pt x="261085" y="216237"/>
                      </a:cubicBezTo>
                      <a:cubicBezTo>
                        <a:pt x="244352" y="188011"/>
                        <a:pt x="225202" y="161284"/>
                        <a:pt x="203859" y="136363"/>
                      </a:cubicBezTo>
                      <a:cubicBezTo>
                        <a:pt x="184483" y="111216"/>
                        <a:pt x="158707" y="91727"/>
                        <a:pt x="129224" y="79943"/>
                      </a:cubicBezTo>
                      <a:cubicBezTo>
                        <a:pt x="99394" y="68385"/>
                        <a:pt x="65978" y="70658"/>
                        <a:pt x="37985" y="86149"/>
                      </a:cubicBezTo>
                      <a:cubicBezTo>
                        <a:pt x="11065" y="102269"/>
                        <a:pt x="-6022" y="135799"/>
                        <a:pt x="909" y="166749"/>
                      </a:cubicBezTo>
                      <a:cubicBezTo>
                        <a:pt x="6713" y="192057"/>
                        <a:pt x="26540" y="211562"/>
                        <a:pt x="46932" y="227602"/>
                      </a:cubicBezTo>
                      <a:cubicBezTo>
                        <a:pt x="96404" y="266362"/>
                        <a:pt x="154073" y="293290"/>
                        <a:pt x="215546" y="306347"/>
                      </a:cubicBezTo>
                      <a:cubicBezTo>
                        <a:pt x="271966" y="318276"/>
                        <a:pt x="317827" y="292726"/>
                        <a:pt x="372151" y="273543"/>
                      </a:cubicBezTo>
                      <a:close/>
                    </a:path>
                  </a:pathLst>
                </a:custGeom>
                <a:noFill/>
                <a:ln w="11862" cap="rnd">
                  <a:solidFill>
                    <a:srgbClr val="FFF2E8"/>
                  </a:solidFill>
                  <a:prstDash val="solid"/>
                </a:ln>
              </p:spPr>
              <p:txBody>
                <a:bodyPr vert="horz" lIns="91440" tIns="45720" rIns="91440" bIns="45720" anchor="ctr">
                  <a:normAutofit/>
                </a:bodyPr>
                <a:p>
                  <a:pPr marL="0" algn="l"/>
                </a:p>
              </p:txBody>
            </p:sp>
            <p:sp>
              <p:nvSpPr>
                <p:cNvPr id="83" name="Freeform 83"/>
                <p:cNvSpPr/>
                <p:nvPr/>
              </p:nvSpPr>
              <p:spPr>
                <a:xfrm>
                  <a:off x="10133430" y="5446516"/>
                  <a:ext cx="641196" cy="4379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1196" h="437934">
                      <a:moveTo>
                        <a:pt x="634777" y="192849"/>
                      </a:moveTo>
                      <a:cubicBezTo>
                        <a:pt x="617609" y="255877"/>
                        <a:pt x="568121" y="305688"/>
                        <a:pt x="513877" y="342038"/>
                      </a:cubicBezTo>
                      <a:lnTo>
                        <a:pt x="506865" y="346633"/>
                      </a:lnTo>
                      <a:cubicBezTo>
                        <a:pt x="489867" y="357618"/>
                        <a:pt x="472208" y="367548"/>
                        <a:pt x="453992" y="376374"/>
                      </a:cubicBezTo>
                      <a:cubicBezTo>
                        <a:pt x="425726" y="389995"/>
                        <a:pt x="396371" y="401215"/>
                        <a:pt x="366219" y="409903"/>
                      </a:cubicBezTo>
                      <a:cubicBezTo>
                        <a:pt x="345908" y="415948"/>
                        <a:pt x="325193" y="421026"/>
                        <a:pt x="304238" y="425137"/>
                      </a:cubicBezTo>
                      <a:cubicBezTo>
                        <a:pt x="286103" y="428764"/>
                        <a:pt x="267968" y="431746"/>
                        <a:pt x="249672" y="434244"/>
                      </a:cubicBezTo>
                      <a:cubicBezTo>
                        <a:pt x="234809" y="436219"/>
                        <a:pt x="219850" y="437348"/>
                        <a:pt x="204858" y="437630"/>
                      </a:cubicBezTo>
                      <a:cubicBezTo>
                        <a:pt x="180268" y="438121"/>
                        <a:pt x="155725" y="435413"/>
                        <a:pt x="131835" y="429570"/>
                      </a:cubicBezTo>
                      <a:cubicBezTo>
                        <a:pt x="109162" y="424258"/>
                        <a:pt x="87554" y="415159"/>
                        <a:pt x="67920" y="402649"/>
                      </a:cubicBezTo>
                      <a:cubicBezTo>
                        <a:pt x="-49192" y="326322"/>
                        <a:pt x="2553" y="201150"/>
                        <a:pt x="83394" y="120551"/>
                      </a:cubicBezTo>
                      <a:cubicBezTo>
                        <a:pt x="99595" y="104382"/>
                        <a:pt x="117327" y="89834"/>
                        <a:pt x="136349" y="77107"/>
                      </a:cubicBezTo>
                      <a:cubicBezTo>
                        <a:pt x="143200" y="72513"/>
                        <a:pt x="150212" y="68241"/>
                        <a:pt x="157305" y="64131"/>
                      </a:cubicBezTo>
                      <a:cubicBezTo>
                        <a:pt x="198539" y="40201"/>
                        <a:pt x="243119" y="22566"/>
                        <a:pt x="289569" y="11822"/>
                      </a:cubicBezTo>
                      <a:lnTo>
                        <a:pt x="307945" y="7872"/>
                      </a:lnTo>
                      <a:cubicBezTo>
                        <a:pt x="339242" y="2005"/>
                        <a:pt x="371055" y="-695"/>
                        <a:pt x="402892" y="-188"/>
                      </a:cubicBezTo>
                      <a:cubicBezTo>
                        <a:pt x="423388" y="-91"/>
                        <a:pt x="443860" y="1416"/>
                        <a:pt x="464148" y="4326"/>
                      </a:cubicBezTo>
                      <a:cubicBezTo>
                        <a:pt x="480421" y="6535"/>
                        <a:pt x="496565" y="9621"/>
                        <a:pt x="512507" y="13595"/>
                      </a:cubicBezTo>
                      <a:cubicBezTo>
                        <a:pt x="599232" y="35518"/>
                        <a:pt x="660085" y="99434"/>
                        <a:pt x="634777" y="192849"/>
                      </a:cubicBezTo>
                      <a:close/>
                    </a:path>
                  </a:pathLst>
                </a:custGeom>
                <a:solidFill>
                  <a:srgbClr val="FEB23B"/>
                </a:solidFill>
                <a:ln cap="flat">
                  <a:prstDash val="solid"/>
                </a:ln>
              </p:spPr>
              <p:txBody>
                <a:bodyPr vert="horz" lIns="91440" tIns="45720" rIns="91440" bIns="45720" anchor="ctr">
                  <a:normAutofit/>
                </a:bodyPr>
                <a:p>
                  <a:pPr marL="0" algn="l"/>
                </a:p>
              </p:txBody>
            </p:sp>
            <p:sp>
              <p:nvSpPr>
                <p:cNvPr id="84" name="Freeform 84"/>
                <p:cNvSpPr/>
                <p:nvPr/>
              </p:nvSpPr>
              <p:spPr>
                <a:xfrm>
                  <a:off x="10523096" y="5446899"/>
                  <a:ext cx="117916" cy="376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916" h="376238">
                      <a:moveTo>
                        <a:pt x="117280" y="346250"/>
                      </a:moveTo>
                      <a:cubicBezTo>
                        <a:pt x="100281" y="357236"/>
                        <a:pt x="82622" y="367165"/>
                        <a:pt x="64406" y="375991"/>
                      </a:cubicBezTo>
                      <a:cubicBezTo>
                        <a:pt x="1756" y="261104"/>
                        <a:pt x="-16427" y="127188"/>
                        <a:pt x="13306" y="-248"/>
                      </a:cubicBezTo>
                      <a:cubicBezTo>
                        <a:pt x="33803" y="-151"/>
                        <a:pt x="54275" y="1356"/>
                        <a:pt x="74562" y="4266"/>
                      </a:cubicBezTo>
                      <a:cubicBezTo>
                        <a:pt x="45127" y="119563"/>
                        <a:pt x="60384" y="241728"/>
                        <a:pt x="117280" y="346250"/>
                      </a:cubicBezTo>
                      <a:close/>
                    </a:path>
                  </a:pathLst>
                </a:custGeom>
                <a:solidFill>
                  <a:srgbClr val="292E33"/>
                </a:solidFill>
                <a:ln cap="flat">
                  <a:prstDash val="solid"/>
                </a:ln>
              </p:spPr>
              <p:txBody>
                <a:bodyPr vert="horz" lIns="91440" tIns="45720" rIns="91440" bIns="45720" anchor="ctr">
                  <a:normAutofit/>
                </a:bodyPr>
                <a:p>
                  <a:pPr marL="0" algn="l"/>
                </a:p>
              </p:txBody>
            </p:sp>
            <p:sp>
              <p:nvSpPr>
                <p:cNvPr id="85" name="Freeform 85"/>
                <p:cNvSpPr/>
                <p:nvPr/>
              </p:nvSpPr>
              <p:spPr>
                <a:xfrm>
                  <a:off x="10360485" y="5455120"/>
                  <a:ext cx="139880" cy="4167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880" h="416780">
                      <a:moveTo>
                        <a:pt x="139244" y="401300"/>
                      </a:moveTo>
                      <a:cubicBezTo>
                        <a:pt x="118933" y="407344"/>
                        <a:pt x="98219" y="412422"/>
                        <a:pt x="77263" y="416533"/>
                      </a:cubicBezTo>
                      <a:cubicBezTo>
                        <a:pt x="4426" y="297205"/>
                        <a:pt x="-18505" y="153996"/>
                        <a:pt x="13429" y="17887"/>
                      </a:cubicBezTo>
                      <a:cubicBezTo>
                        <a:pt x="29540" y="12245"/>
                        <a:pt x="45950" y="7506"/>
                        <a:pt x="62594" y="3702"/>
                      </a:cubicBezTo>
                      <a:lnTo>
                        <a:pt x="80971" y="-248"/>
                      </a:lnTo>
                      <a:cubicBezTo>
                        <a:pt x="38970" y="135546"/>
                        <a:pt x="60377" y="283044"/>
                        <a:pt x="139244" y="401300"/>
                      </a:cubicBezTo>
                      <a:close/>
                    </a:path>
                  </a:pathLst>
                </a:custGeom>
                <a:solidFill>
                  <a:srgbClr val="292E33"/>
                </a:solidFill>
                <a:ln cap="flat">
                  <a:prstDash val="solid"/>
                </a:ln>
              </p:spPr>
              <p:txBody>
                <a:bodyPr vert="horz" lIns="91440" tIns="45720" rIns="91440" bIns="45720" anchor="ctr">
                  <a:normAutofit/>
                </a:bodyPr>
                <a:p>
                  <a:pPr marL="0" algn="l"/>
                </a:p>
              </p:txBody>
            </p:sp>
            <p:sp>
              <p:nvSpPr>
                <p:cNvPr id="86" name="Freeform 86"/>
                <p:cNvSpPr/>
                <p:nvPr/>
              </p:nvSpPr>
              <p:spPr>
                <a:xfrm>
                  <a:off x="10212246" y="5510976"/>
                  <a:ext cx="126839" cy="3734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839" h="373474">
                      <a:moveTo>
                        <a:pt x="126122" y="373170"/>
                      </a:moveTo>
                      <a:cubicBezTo>
                        <a:pt x="101532" y="373662"/>
                        <a:pt x="76989" y="370954"/>
                        <a:pt x="53099" y="365110"/>
                      </a:cubicBezTo>
                      <a:cubicBezTo>
                        <a:pt x="6497" y="269269"/>
                        <a:pt x="-10349" y="161669"/>
                        <a:pt x="4739" y="56172"/>
                      </a:cubicBezTo>
                      <a:cubicBezTo>
                        <a:pt x="20940" y="40004"/>
                        <a:pt x="38672" y="25456"/>
                        <a:pt x="57693" y="12729"/>
                      </a:cubicBezTo>
                      <a:cubicBezTo>
                        <a:pt x="64544" y="8135"/>
                        <a:pt x="71556" y="3863"/>
                        <a:pt x="78649" y="-248"/>
                      </a:cubicBezTo>
                      <a:cubicBezTo>
                        <a:pt x="42146" y="125310"/>
                        <a:pt x="59370" y="260387"/>
                        <a:pt x="126203" y="372767"/>
                      </a:cubicBezTo>
                      <a:close/>
                    </a:path>
                  </a:pathLst>
                </a:custGeom>
                <a:solidFill>
                  <a:srgbClr val="292E33"/>
                </a:solidFill>
                <a:ln cap="flat">
                  <a:prstDash val="solid"/>
                </a:ln>
              </p:spPr>
              <p:txBody>
                <a:bodyPr vert="horz" lIns="91440" tIns="45720" rIns="91440" bIns="45720" anchor="ctr">
                  <a:normAutofit/>
                </a:bodyPr>
                <a:p>
                  <a:pPr marL="0" algn="l"/>
                </a:p>
              </p:txBody>
            </p:sp>
            <p:sp>
              <p:nvSpPr>
                <p:cNvPr id="87" name="Freeform 87"/>
                <p:cNvSpPr/>
                <p:nvPr/>
              </p:nvSpPr>
              <p:spPr>
                <a:xfrm>
                  <a:off x="10636456" y="5552273"/>
                  <a:ext cx="67056" cy="670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056" h="67069">
                      <a:moveTo>
                        <a:pt x="65900" y="39215"/>
                      </a:moveTo>
                      <a:cubicBezTo>
                        <a:pt x="62628" y="57439"/>
                        <a:pt x="45194" y="69561"/>
                        <a:pt x="26971" y="66289"/>
                      </a:cubicBezTo>
                      <a:cubicBezTo>
                        <a:pt x="8747" y="63016"/>
                        <a:pt x="-3375" y="45591"/>
                        <a:pt x="-103" y="27359"/>
                      </a:cubicBezTo>
                      <a:cubicBezTo>
                        <a:pt x="3169" y="9135"/>
                        <a:pt x="20595" y="-2987"/>
                        <a:pt x="38818" y="285"/>
                      </a:cubicBezTo>
                      <a:cubicBezTo>
                        <a:pt x="57026" y="3598"/>
                        <a:pt x="69124" y="21000"/>
                        <a:pt x="65900" y="39215"/>
                      </a:cubicBezTo>
                      <a:close/>
                    </a:path>
                  </a:pathLst>
                </a:custGeom>
                <a:solidFill>
                  <a:srgbClr val="292E33"/>
                </a:solidFill>
                <a:ln cap="flat">
                  <a:prstDash val="solid"/>
                </a:ln>
              </p:spPr>
              <p:txBody>
                <a:bodyPr vert="horz" lIns="91440" tIns="45720" rIns="91440" bIns="45720" anchor="ctr">
                  <a:normAutofit/>
                </a:bodyPr>
                <a:p>
                  <a:pPr marL="0" algn="l"/>
                </a:p>
              </p:txBody>
            </p:sp>
          </p:grpSp>
        </p:grpSp>
      </p:grpSp>
      <p:sp>
        <p:nvSpPr>
          <p:cNvPr id="88" name="AutoShape 88"/>
          <p:cNvSpPr/>
          <p:nvPr>
            <p:ph type="ctrTitle" hasCustomPrompt="1"/>
          </p:nvPr>
        </p:nvSpPr>
        <p:spPr>
          <a:xfrm>
            <a:off x="6133086" y="2474710"/>
            <a:ext cx="5410349" cy="1421928"/>
          </a:xfrm>
        </p:spPr>
        <p:txBody>
          <a:bodyPr vert="horz" wrap="square" lIns="91440" tIns="45720" rIns="91440" bIns="45720" anchor="b">
            <a:spAutoFit/>
          </a:bodyPr>
          <a:p>
            <a:pPr algn="l">
              <a:lnSpc>
                <a:spcPct val="90000"/>
              </a:lnSpc>
              <a:spcBef>
                <a:spcPct val="0"/>
              </a:spcBef>
            </a:pPr>
            <a:r>
              <a:rPr lang="en-US" sz="4800" b="1" i="0" u="none" baseline="0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Click to edit </a:t>
            </a:r>
            <a:br>
              <a:rPr lang="en-US" sz="4800" b="1" i="0" u="none" baseline="0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</a:br>
            <a:r>
              <a:rPr lang="en-US" sz="4800" b="1" i="0" u="none" baseline="0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Master title style</a:t>
            </a:r>
            <a:endParaRPr lang="en-US" sz="4800" b="1" i="0" u="none" baseline="0">
              <a:solidFill>
                <a:srgbClr val="FFFFFF"/>
              </a:solidFill>
              <a:latin typeface="Arial" panose="020B0604020202020204"/>
              <a:ea typeface="Arial" panose="020B0604020202020204"/>
            </a:endParaRPr>
          </a:p>
        </p:txBody>
      </p:sp>
      <p:sp>
        <p:nvSpPr>
          <p:cNvPr id="89" name="AutoShape 89"/>
          <p:cNvSpPr/>
          <p:nvPr>
            <p:ph type="subTitle" idx="1"/>
          </p:nvPr>
        </p:nvSpPr>
        <p:spPr>
          <a:xfrm>
            <a:off x="6096000" y="4129555"/>
            <a:ext cx="3113190" cy="501837"/>
          </a:xfrm>
          <a:prstGeom prst="roundRect">
            <a:avLst>
              <a:gd name="adj" fmla="val 50000"/>
            </a:avLst>
          </a:prstGeom>
          <a:solidFill>
            <a:srgbClr val="FFFFFF"/>
          </a:solidFill>
        </p:spPr>
        <p:txBody>
          <a:bodyPr vert="horz" lIns="91440" tIns="45720" rIns="91440" bIns="45720" anchor="ctr">
            <a:normAutofit/>
          </a:bodyPr>
          <a:p>
            <a:pPr marL="228600" indent="-228600" algn="ctr">
              <a:lnSpc>
                <a:spcPct val="100000"/>
              </a:lnSpc>
              <a:spcBef>
                <a:spcPct val="0"/>
              </a:spcBef>
            </a:pPr>
            <a:r>
              <a:rPr lang="en-US" sz="1400" b="0" i="0" u="none" baseline="0">
                <a:solidFill>
                  <a:schemeClr val="accent6"/>
                </a:solidFill>
                <a:latin typeface="Arial" panose="020B0604020202020204"/>
                <a:ea typeface="Arial" panose="020B0604020202020204"/>
              </a:rPr>
              <a:t>Click to edit Master subtitle style</a:t>
            </a:r>
            <a:endParaRPr lang="en-US" sz="1400" b="0" i="0" u="none" baseline="0">
              <a:solidFill>
                <a:schemeClr val="accent6"/>
              </a:solidFill>
              <a:latin typeface="Arial" panose="020B0604020202020204"/>
              <a:ea typeface="Arial" panose="020B0604020202020204"/>
            </a:endParaRPr>
          </a:p>
        </p:txBody>
      </p:sp>
      <p:sp>
        <p:nvSpPr>
          <p:cNvPr id="90" name="AutoShape 90"/>
          <p:cNvSpPr/>
          <p:nvPr>
            <p:ph type="body" sz="quarter" idx="13" hasCustomPrompt="1"/>
          </p:nvPr>
        </p:nvSpPr>
        <p:spPr>
          <a:xfrm>
            <a:off x="6096000" y="5943588"/>
            <a:ext cx="2681501" cy="296271"/>
          </a:xfrm>
        </p:spPr>
        <p:txBody>
          <a:bodyPr vert="horz" lIns="91440" tIns="45720" rIns="91440" bIns="45720" anchor="ctr">
            <a:normAutofit/>
          </a:bodyPr>
          <a:p>
            <a:pPr marL="0" indent="0" algn="l">
              <a:lnSpc>
                <a:spcPct val="120000"/>
              </a:lnSpc>
              <a:spcBef>
                <a:spcPts val="1000"/>
              </a:spcBef>
            </a:pPr>
            <a:r>
              <a:rPr lang="en-US" sz="1100" b="0" i="0" u="none" baseline="0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Speaker name and title</a:t>
            </a:r>
            <a:endParaRPr lang="en-US" sz="1100" b="0" i="0" u="none" baseline="0">
              <a:solidFill>
                <a:srgbClr val="FFFFFF"/>
              </a:solidFill>
              <a:latin typeface="Arial" panose="020B0604020202020204"/>
              <a:ea typeface="Arial" panose="020B0604020202020204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>
            <p:ph type="title"/>
          </p:nvPr>
        </p:nvSpPr>
        <p:spPr>
          <a:xfrm>
            <a:off x="660400" y="548569"/>
            <a:ext cx="10858500" cy="480131"/>
          </a:xfrm>
        </p:spPr>
        <p:txBody>
          <a:bodyPr vert="horz" lIns="91440" tIns="45720" rIns="91440" bIns="45720" anchor="b">
            <a:normAutofit/>
          </a:bodyPr>
          <a:p>
            <a:pPr algn="l">
              <a:lnSpc>
                <a:spcPct val="90000"/>
              </a:lnSpc>
              <a:spcBef>
                <a:spcPct val="0"/>
              </a:spcBef>
            </a:pPr>
            <a:r>
              <a:rPr lang="en-US" sz="2800" b="1" i="0" u="none" baseline="0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Click to edit Master title style</a:t>
            </a:r>
            <a:endParaRPr lang="en-US" sz="2800" b="1" i="0" u="none" baseline="0">
              <a:solidFill>
                <a:srgbClr val="FFFFFF"/>
              </a:solidFill>
              <a:latin typeface="Arial" panose="020B0604020202020204"/>
              <a:ea typeface="Arial" panose="020B0604020202020204"/>
            </a:endParaRPr>
          </a:p>
        </p:txBody>
      </p:sp>
      <p:sp>
        <p:nvSpPr>
          <p:cNvPr id="3" name="AutoShape 3"/>
          <p:cNvSpPr/>
          <p:nvPr>
            <p:ph idx="1"/>
          </p:nvPr>
        </p:nvSpPr>
        <p:spPr>
          <a:xfrm>
            <a:off x="660400" y="1130300"/>
            <a:ext cx="10858500" cy="1658083"/>
          </a:xfrm>
        </p:spPr>
        <p:txBody>
          <a:bodyPr vert="horz" lIns="91440" tIns="45720" rIns="91440" bIns="45720" anchor="t">
            <a:normAutofit/>
          </a:bodyPr>
          <a:p>
            <a:pPr marL="228600" indent="-228600" algn="l">
              <a:lnSpc>
                <a:spcPct val="120000"/>
              </a:lnSpc>
              <a:spcBef>
                <a:spcPts val="1000"/>
              </a:spcBef>
            </a:pPr>
            <a:r>
              <a:rPr lang="en-US" sz="1800" b="0" i="0" u="none" baseline="0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Click to edit Master text styles</a:t>
            </a:r>
            <a:endParaRPr lang="en-US" sz="1800" b="0" i="0" u="none" baseline="0">
              <a:solidFill>
                <a:srgbClr val="FFFFFF"/>
              </a:solidFill>
              <a:latin typeface="Arial" panose="020B0604020202020204"/>
              <a:ea typeface="Arial" panose="020B0604020202020204"/>
            </a:endParaRPr>
          </a:p>
          <a:p>
            <a:pPr marL="685800" lvl="1" indent="-228600" algn="l">
              <a:lnSpc>
                <a:spcPct val="120000"/>
              </a:lnSpc>
              <a:spcBef>
                <a:spcPts val="500"/>
              </a:spcBef>
            </a:pPr>
            <a:r>
              <a:rPr lang="en-US" sz="1600" b="0" i="0" u="none" baseline="0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Second level</a:t>
            </a:r>
            <a:endParaRPr lang="en-US" sz="1600" b="0" i="0" u="none" baseline="0">
              <a:solidFill>
                <a:srgbClr val="FFFFFF"/>
              </a:solidFill>
              <a:latin typeface="Arial" panose="020B0604020202020204"/>
              <a:ea typeface="Arial" panose="020B0604020202020204"/>
            </a:endParaRPr>
          </a:p>
          <a:p>
            <a:pPr marL="1143000" lvl="2" indent="-228600" algn="l">
              <a:lnSpc>
                <a:spcPct val="120000"/>
              </a:lnSpc>
              <a:spcBef>
                <a:spcPts val="500"/>
              </a:spcBef>
            </a:pPr>
            <a:r>
              <a:rPr lang="en-US" sz="1400" b="0" i="0" u="none" baseline="0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Third level</a:t>
            </a:r>
            <a:endParaRPr lang="en-US" sz="1400" b="0" i="0" u="none" baseline="0">
              <a:solidFill>
                <a:srgbClr val="FFFFFF"/>
              </a:solidFill>
              <a:latin typeface="Arial" panose="020B0604020202020204"/>
              <a:ea typeface="Arial" panose="020B0604020202020204"/>
            </a:endParaRPr>
          </a:p>
          <a:p>
            <a:pPr marL="1600200" lvl="3" indent="-228600" algn="l">
              <a:lnSpc>
                <a:spcPct val="120000"/>
              </a:lnSpc>
              <a:spcBef>
                <a:spcPts val="500"/>
              </a:spcBef>
            </a:pPr>
            <a:r>
              <a:rPr lang="en-US" sz="1200" b="0" i="0" u="none" baseline="0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Fourth level</a:t>
            </a:r>
            <a:endParaRPr lang="en-US" sz="1200" b="0" i="0" u="none" baseline="0">
              <a:solidFill>
                <a:srgbClr val="FFFFFF"/>
              </a:solidFill>
              <a:latin typeface="Arial" panose="020B0604020202020204"/>
              <a:ea typeface="Arial" panose="020B0604020202020204"/>
            </a:endParaRPr>
          </a:p>
          <a:p>
            <a:pPr marL="2057400" lvl="4" indent="-228600" algn="l">
              <a:lnSpc>
                <a:spcPct val="120000"/>
              </a:lnSpc>
              <a:spcBef>
                <a:spcPts val="500"/>
              </a:spcBef>
            </a:pPr>
            <a:r>
              <a:rPr lang="en-US" sz="1200" b="0" i="0" u="none" baseline="0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Fifth level</a:t>
            </a:r>
            <a:endParaRPr lang="en-US" sz="1200" b="0" i="0" u="none" baseline="0">
              <a:solidFill>
                <a:srgbClr val="FFFFFF"/>
              </a:solidFill>
              <a:latin typeface="Arial" panose="020B0604020202020204"/>
              <a:ea typeface="Arial" panose="020B0604020202020204"/>
            </a:endParaRPr>
          </a:p>
        </p:txBody>
      </p:sp>
      <p:sp>
        <p:nvSpPr>
          <p:cNvPr id="4" name="AutoShape 4"/>
          <p:cNvSpPr/>
          <p:nvPr>
            <p:ph type="dt" sz="half" idx="10"/>
          </p:nvPr>
        </p:nvSpPr>
        <p:spPr>
          <a:xfrm>
            <a:off x="5504656" y="6423740"/>
            <a:ext cx="1802924" cy="246221"/>
          </a:xfrm>
        </p:spPr>
        <p:txBody>
          <a:bodyPr vert="horz" lIns="91440" tIns="45720" rIns="91440" bIns="45720" anchor="ctr">
            <a:normAutofit/>
          </a:bodyPr>
          <a:p>
            <a:pPr marL="0" algn="ctr"/>
            <a:r>
              <a:rPr lang="zh-CN" altLang="en-US" sz="1000" b="0" i="0" u="none" baseline="0">
                <a:solidFill>
                  <a:srgbClr val="FFFFFF">
                    <a:lumMod val="50000"/>
                    <a:lumOff val="50000"/>
                  </a:srgbClr>
                </a:solidFill>
                <a:latin typeface="Arial" panose="020B0604020202020204"/>
                <a:ea typeface="Arial" panose="020B0604020202020204"/>
              </a:rPr>
              <a:t>2024/8/14</a:t>
            </a:r>
            <a:endParaRPr lang="zh-CN" altLang="en-US" sz="1000" b="0" i="0" u="none" baseline="0">
              <a:solidFill>
                <a:srgbClr val="FFFFFF">
                  <a:lumMod val="50000"/>
                  <a:lumOff val="50000"/>
                </a:srgbClr>
              </a:solidFill>
              <a:latin typeface="Arial" panose="020B0604020202020204"/>
              <a:ea typeface="Arial" panose="020B0604020202020204"/>
            </a:endParaRPr>
          </a:p>
        </p:txBody>
      </p:sp>
      <p:sp>
        <p:nvSpPr>
          <p:cNvPr id="5" name="AutoShape 5"/>
          <p:cNvSpPr/>
          <p:nvPr>
            <p:ph type="ftr" sz="quarter" idx="11"/>
          </p:nvPr>
        </p:nvSpPr>
        <p:spPr>
          <a:xfrm>
            <a:off x="660401" y="6423740"/>
            <a:ext cx="3992171" cy="246221"/>
          </a:xfrm>
        </p:spPr>
        <p:txBody>
          <a:bodyPr vert="horz" lIns="91440" tIns="45720" rIns="91440" bIns="45720" anchor="ctr">
            <a:normAutofit/>
          </a:bodyPr>
          <a:p>
            <a:pPr marL="0" algn="l"/>
          </a:p>
        </p:txBody>
      </p:sp>
      <p:sp>
        <p:nvSpPr>
          <p:cNvPr id="6" name="AutoShape 6"/>
          <p:cNvSpPr/>
          <p:nvPr>
            <p:ph type="sldNum" sz="quarter" idx="12"/>
          </p:nvPr>
        </p:nvSpPr>
        <p:spPr>
          <a:xfrm>
            <a:off x="8857452" y="6423740"/>
            <a:ext cx="2661448" cy="246221"/>
          </a:xfrm>
        </p:spPr>
        <p:txBody>
          <a:bodyPr vert="horz" lIns="91440" tIns="45720" rIns="91440" bIns="45720" anchor="ctr">
            <a:normAutofit/>
          </a:bodyPr>
          <a:p>
            <a:pPr marL="0" algn="r"/>
            <a:fld id="{3386411A-70EE-422D-B97C-F56BEE3FF077}" type="slidenum">
              <a:rPr lang="zh-CN" altLang="en-US" sz="1000" b="0" i="0" u="none" baseline="0">
                <a:solidFill>
                  <a:srgbClr val="FFFFFF">
                    <a:lumMod val="50000"/>
                    <a:lumOff val="50000"/>
                  </a:srgbClr>
                </a:solidFill>
                <a:latin typeface="Arial" panose="020B0604020202020204"/>
                <a:ea typeface="Arial" panose="020B0604020202020204"/>
              </a:rPr>
            </a:fld>
            <a:endParaRPr lang="zh-CN" altLang="en-US" sz="1000" b="0" i="0" u="none" baseline="0">
              <a:solidFill>
                <a:srgbClr val="FFFFFF">
                  <a:lumMod val="50000"/>
                  <a:lumOff val="50000"/>
                </a:srgbClr>
              </a:solidFill>
              <a:latin typeface="Arial" panose="020B0604020202020204"/>
              <a:ea typeface="Arial" panose="020B0604020202020204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>
            <p:ph type="body" sz="quarter" idx="14" hasCustomPrompt="1"/>
          </p:nvPr>
        </p:nvSpPr>
        <p:spPr>
          <a:xfrm>
            <a:off x="7439171" y="1130300"/>
            <a:ext cx="4752829" cy="494751"/>
          </a:xfrm>
        </p:spPr>
        <p:txBody>
          <a:bodyPr vert="horz" wrap="square" lIns="91440" tIns="45720" rIns="91440" bIns="45720" anchor="t">
            <a:spAutoFit/>
          </a:bodyPr>
          <a:p>
            <a:pPr marL="0" indent="0" algn="l">
              <a:lnSpc>
                <a:spcPct val="120000"/>
              </a:lnSpc>
              <a:spcBef>
                <a:spcPts val="1000"/>
              </a:spcBef>
            </a:pPr>
            <a:r>
              <a:rPr lang="en-US" sz="2400" b="1" i="0" u="none" baseline="0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CONTENTS</a:t>
            </a:r>
            <a:endParaRPr lang="en-US" sz="2400" b="1" i="0" u="none" baseline="0">
              <a:solidFill>
                <a:srgbClr val="FFFFFF"/>
              </a:solidFill>
              <a:latin typeface="Arial" panose="020B0604020202020204"/>
              <a:ea typeface="Arial" panose="020B0604020202020204"/>
            </a:endParaRPr>
          </a:p>
        </p:txBody>
      </p:sp>
      <p:sp>
        <p:nvSpPr>
          <p:cNvPr id="3" name="AutoShape 3"/>
          <p:cNvSpPr/>
          <p:nvPr>
            <p:ph type="ftr" sz="quarter" idx="10"/>
          </p:nvPr>
        </p:nvSpPr>
        <p:spPr>
          <a:xfrm>
            <a:off x="673101" y="6423740"/>
            <a:ext cx="3992171" cy="246221"/>
          </a:xfrm>
        </p:spPr>
        <p:txBody>
          <a:bodyPr vert="horz" lIns="91440" tIns="45720" rIns="91440" bIns="45720" anchor="ctr">
            <a:normAutofit/>
          </a:bodyPr>
          <a:p>
            <a:pPr marL="0" algn="l"/>
          </a:p>
        </p:txBody>
      </p:sp>
      <p:sp>
        <p:nvSpPr>
          <p:cNvPr id="4" name="AutoShape 4"/>
          <p:cNvSpPr/>
          <p:nvPr>
            <p:ph type="dt" sz="half" idx="11"/>
          </p:nvPr>
        </p:nvSpPr>
        <p:spPr>
          <a:xfrm>
            <a:off x="5517356" y="6423740"/>
            <a:ext cx="1802924" cy="246221"/>
          </a:xfrm>
        </p:spPr>
        <p:txBody>
          <a:bodyPr vert="horz" lIns="91440" tIns="45720" rIns="91440" bIns="45720" anchor="ctr">
            <a:normAutofit/>
          </a:bodyPr>
          <a:p>
            <a:pPr marL="0" algn="ctr"/>
            <a:r>
              <a:rPr lang="zh-CN" altLang="en-US" sz="1000" b="0" i="0" u="none" baseline="0">
                <a:solidFill>
                  <a:srgbClr val="FFFFFF">
                    <a:lumMod val="50000"/>
                    <a:lumOff val="50000"/>
                  </a:srgbClr>
                </a:solidFill>
                <a:latin typeface="Arial" panose="020B0604020202020204"/>
                <a:ea typeface="Arial" panose="020B0604020202020204"/>
              </a:rPr>
              <a:t>2024/8/14</a:t>
            </a:r>
            <a:endParaRPr lang="zh-CN" altLang="en-US" sz="1000" b="0" i="0" u="none" baseline="0">
              <a:solidFill>
                <a:srgbClr val="FFFFFF">
                  <a:lumMod val="50000"/>
                  <a:lumOff val="50000"/>
                </a:srgbClr>
              </a:solidFill>
              <a:latin typeface="Arial" panose="020B0604020202020204"/>
              <a:ea typeface="Arial" panose="020B0604020202020204"/>
            </a:endParaRPr>
          </a:p>
        </p:txBody>
      </p:sp>
      <p:sp>
        <p:nvSpPr>
          <p:cNvPr id="5" name="AutoShape 5"/>
          <p:cNvSpPr/>
          <p:nvPr>
            <p:ph type="sldNum" sz="quarter" idx="12"/>
          </p:nvPr>
        </p:nvSpPr>
        <p:spPr>
          <a:xfrm>
            <a:off x="8857452" y="6423740"/>
            <a:ext cx="2661448" cy="246221"/>
          </a:xfrm>
        </p:spPr>
        <p:txBody>
          <a:bodyPr vert="horz" lIns="91440" tIns="45720" rIns="91440" bIns="45720" anchor="ctr">
            <a:normAutofit/>
          </a:bodyPr>
          <a:p>
            <a:pPr marL="0" algn="r"/>
            <a:fld id="{3386411A-70EE-422D-B97C-F56BEE3FF077}" type="slidenum">
              <a:rPr lang="en-US" sz="1000" b="0" i="0" u="none" baseline="0">
                <a:solidFill>
                  <a:srgbClr val="FFFFFF">
                    <a:lumMod val="50000"/>
                    <a:lumOff val="50000"/>
                  </a:srgbClr>
                </a:solidFill>
                <a:latin typeface="Arial" panose="020B0604020202020204"/>
                <a:ea typeface="Arial" panose="020B0604020202020204"/>
              </a:rPr>
            </a:fld>
            <a:endParaRPr lang="en-US" sz="1000" b="0" i="0" u="none" baseline="0">
              <a:solidFill>
                <a:srgbClr val="FFFFFF">
                  <a:lumMod val="50000"/>
                  <a:lumOff val="50000"/>
                </a:srgbClr>
              </a:solidFill>
              <a:latin typeface="Arial" panose="020B0604020202020204"/>
              <a:ea typeface="Arial" panose="020B0604020202020204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节标题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096000" y="1472123"/>
            <a:ext cx="6118085" cy="5443933"/>
            <a:chOff x="6096000" y="1472123"/>
            <a:chExt cx="6118085" cy="5443933"/>
          </a:xfrm>
        </p:grpSpPr>
        <p:sp>
          <p:nvSpPr>
            <p:cNvPr id="3" name="Freeform 3"/>
            <p:cNvSpPr/>
            <p:nvPr/>
          </p:nvSpPr>
          <p:spPr>
            <a:xfrm>
              <a:off x="6096000" y="1893652"/>
              <a:ext cx="5488383" cy="4985370"/>
            </a:xfrm>
            <a:custGeom>
              <a:avLst/>
              <a:gdLst/>
              <a:ahLst/>
              <a:cxnLst/>
              <a:rect l="l" t="t" r="r" b="b"/>
              <a:pathLst>
                <a:path w="3326738" h="3021841">
                  <a:moveTo>
                    <a:pt x="3292966" y="3021230"/>
                  </a:moveTo>
                  <a:lnTo>
                    <a:pt x="83041" y="3021230"/>
                  </a:lnTo>
                  <a:cubicBezTo>
                    <a:pt x="60657" y="2864163"/>
                    <a:pt x="39988" y="2705572"/>
                    <a:pt x="24653" y="2546885"/>
                  </a:cubicBezTo>
                  <a:cubicBezTo>
                    <a:pt x="22938" y="2527835"/>
                    <a:pt x="21319" y="2508785"/>
                    <a:pt x="19605" y="2490307"/>
                  </a:cubicBezTo>
                  <a:cubicBezTo>
                    <a:pt x="19605" y="2486878"/>
                    <a:pt x="18938" y="2483353"/>
                    <a:pt x="18747" y="2479925"/>
                  </a:cubicBezTo>
                  <a:cubicBezTo>
                    <a:pt x="11956" y="2401629"/>
                    <a:pt x="6908" y="2323400"/>
                    <a:pt x="3603" y="2245228"/>
                  </a:cubicBezTo>
                  <a:cubicBezTo>
                    <a:pt x="3603" y="2240275"/>
                    <a:pt x="3603" y="2235703"/>
                    <a:pt x="3603" y="2230179"/>
                  </a:cubicBezTo>
                  <a:cubicBezTo>
                    <a:pt x="1888" y="2188935"/>
                    <a:pt x="745" y="2147407"/>
                    <a:pt x="555" y="2106354"/>
                  </a:cubicBezTo>
                  <a:cubicBezTo>
                    <a:pt x="-2255" y="1938419"/>
                    <a:pt x="8384" y="1770531"/>
                    <a:pt x="32368" y="1604291"/>
                  </a:cubicBezTo>
                  <a:cubicBezTo>
                    <a:pt x="41893" y="1537140"/>
                    <a:pt x="54752" y="1470941"/>
                    <a:pt x="70468" y="1404838"/>
                  </a:cubicBezTo>
                  <a:cubicBezTo>
                    <a:pt x="78374" y="1371024"/>
                    <a:pt x="86946" y="1337305"/>
                    <a:pt x="96567" y="1303968"/>
                  </a:cubicBezTo>
                  <a:cubicBezTo>
                    <a:pt x="113264" y="1245675"/>
                    <a:pt x="132314" y="1188716"/>
                    <a:pt x="153717" y="1133089"/>
                  </a:cubicBezTo>
                  <a:cubicBezTo>
                    <a:pt x="154764" y="1130137"/>
                    <a:pt x="155907" y="1127089"/>
                    <a:pt x="157241" y="1124136"/>
                  </a:cubicBezTo>
                  <a:cubicBezTo>
                    <a:pt x="159019" y="1119183"/>
                    <a:pt x="160924" y="1114230"/>
                    <a:pt x="162956" y="1109277"/>
                  </a:cubicBezTo>
                  <a:cubicBezTo>
                    <a:pt x="178481" y="1070319"/>
                    <a:pt x="194960" y="1032219"/>
                    <a:pt x="212772" y="994977"/>
                  </a:cubicBezTo>
                  <a:cubicBezTo>
                    <a:pt x="383364" y="632455"/>
                    <a:pt x="651493" y="344419"/>
                    <a:pt x="957722" y="179637"/>
                  </a:cubicBezTo>
                  <a:cubicBezTo>
                    <a:pt x="959722" y="178399"/>
                    <a:pt x="961913" y="177256"/>
                    <a:pt x="963913" y="176208"/>
                  </a:cubicBezTo>
                  <a:cubicBezTo>
                    <a:pt x="1008305" y="152386"/>
                    <a:pt x="1053860" y="130802"/>
                    <a:pt x="1100406" y="111533"/>
                  </a:cubicBezTo>
                  <a:cubicBezTo>
                    <a:pt x="1149772" y="91226"/>
                    <a:pt x="1200239" y="73700"/>
                    <a:pt x="1251568" y="59050"/>
                  </a:cubicBezTo>
                  <a:cubicBezTo>
                    <a:pt x="1270618" y="53240"/>
                    <a:pt x="1290430" y="48097"/>
                    <a:pt x="1310052" y="43144"/>
                  </a:cubicBezTo>
                  <a:cubicBezTo>
                    <a:pt x="1315957" y="41810"/>
                    <a:pt x="1321863" y="40286"/>
                    <a:pt x="1327959" y="39048"/>
                  </a:cubicBezTo>
                  <a:cubicBezTo>
                    <a:pt x="1362534" y="30857"/>
                    <a:pt x="1397586" y="23998"/>
                    <a:pt x="1432734" y="18569"/>
                  </a:cubicBezTo>
                  <a:cubicBezTo>
                    <a:pt x="1609851" y="-9215"/>
                    <a:pt x="1790395" y="-6796"/>
                    <a:pt x="1966705" y="25713"/>
                  </a:cubicBezTo>
                  <a:cubicBezTo>
                    <a:pt x="2038444" y="38686"/>
                    <a:pt x="2109171" y="56726"/>
                    <a:pt x="2178351" y="79719"/>
                  </a:cubicBezTo>
                  <a:cubicBezTo>
                    <a:pt x="2228462" y="96064"/>
                    <a:pt x="2277601" y="115276"/>
                    <a:pt x="2325512" y="137251"/>
                  </a:cubicBezTo>
                  <a:lnTo>
                    <a:pt x="2336847" y="142394"/>
                  </a:lnTo>
                  <a:cubicBezTo>
                    <a:pt x="2430801" y="186228"/>
                    <a:pt x="2519336" y="240816"/>
                    <a:pt x="2600689" y="305081"/>
                  </a:cubicBezTo>
                  <a:cubicBezTo>
                    <a:pt x="2600689" y="305081"/>
                    <a:pt x="2600689" y="305081"/>
                    <a:pt x="2601165" y="305081"/>
                  </a:cubicBezTo>
                  <a:cubicBezTo>
                    <a:pt x="2605071" y="307843"/>
                    <a:pt x="2608785" y="310891"/>
                    <a:pt x="2612500" y="313939"/>
                  </a:cubicBezTo>
                  <a:cubicBezTo>
                    <a:pt x="2622025" y="321464"/>
                    <a:pt x="2630979" y="328989"/>
                    <a:pt x="2640027" y="336894"/>
                  </a:cubicBezTo>
                  <a:cubicBezTo>
                    <a:pt x="2663268" y="356706"/>
                    <a:pt x="2686005" y="377595"/>
                    <a:pt x="2708226" y="399569"/>
                  </a:cubicBezTo>
                  <a:cubicBezTo>
                    <a:pt x="2710512" y="401665"/>
                    <a:pt x="2712703" y="403855"/>
                    <a:pt x="2715084" y="406237"/>
                  </a:cubicBezTo>
                  <a:cubicBezTo>
                    <a:pt x="2730258" y="421286"/>
                    <a:pt x="2745117" y="436974"/>
                    <a:pt x="2759661" y="453290"/>
                  </a:cubicBezTo>
                  <a:cubicBezTo>
                    <a:pt x="2769186" y="464053"/>
                    <a:pt x="2779188" y="475007"/>
                    <a:pt x="2788808" y="486437"/>
                  </a:cubicBezTo>
                  <a:cubicBezTo>
                    <a:pt x="3014836" y="754280"/>
                    <a:pt x="3148758" y="1127755"/>
                    <a:pt x="3228863" y="1508279"/>
                  </a:cubicBezTo>
                  <a:cubicBezTo>
                    <a:pt x="3332428" y="2005751"/>
                    <a:pt x="3354078" y="2516786"/>
                    <a:pt x="3292966" y="3021230"/>
                  </a:cubicBezTo>
                  <a:close/>
                </a:path>
              </a:pathLst>
            </a:custGeom>
            <a:solidFill>
              <a:srgbClr val="D3E5CF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4" name="Freeform 4"/>
            <p:cNvSpPr/>
            <p:nvPr/>
          </p:nvSpPr>
          <p:spPr>
            <a:xfrm>
              <a:off x="11222367" y="5151723"/>
              <a:ext cx="15714" cy="527523"/>
            </a:xfrm>
            <a:custGeom>
              <a:avLst/>
              <a:gdLst/>
              <a:ahLst/>
              <a:cxnLst/>
              <a:rect l="l" t="t" r="r" b="b"/>
              <a:pathLst>
                <a:path w="9525" h="319754">
                  <a:moveTo>
                    <a:pt x="0" y="0"/>
                  </a:moveTo>
                  <a:lnTo>
                    <a:pt x="0" y="319754"/>
                  </a:lnTo>
                </a:path>
              </a:pathLst>
            </a:custGeom>
            <a:ln w="19526" cap="rnd">
              <a:solidFill>
                <a:srgbClr val="FFFFFF"/>
              </a:solidFill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5" name="Freeform 5"/>
            <p:cNvSpPr/>
            <p:nvPr/>
          </p:nvSpPr>
          <p:spPr>
            <a:xfrm>
              <a:off x="10999226" y="5248365"/>
              <a:ext cx="435281" cy="388924"/>
            </a:xfrm>
            <a:custGeom>
              <a:avLst/>
              <a:gdLst/>
              <a:ahLst/>
              <a:cxnLst/>
              <a:rect l="l" t="t" r="r" b="b"/>
              <a:pathLst>
                <a:path w="263842" h="235743">
                  <a:moveTo>
                    <a:pt x="114" y="-611"/>
                  </a:moveTo>
                  <a:cubicBezTo>
                    <a:pt x="92916" y="72359"/>
                    <a:pt x="181041" y="151093"/>
                    <a:pt x="263957" y="235133"/>
                  </a:cubicBezTo>
                </a:path>
              </a:pathLst>
            </a:custGeom>
            <a:noFill/>
            <a:ln w="19526" cap="rnd">
              <a:solidFill>
                <a:srgbClr val="FFFFFF"/>
              </a:solidFill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6" name="Freeform 6"/>
            <p:cNvSpPr/>
            <p:nvPr/>
          </p:nvSpPr>
          <p:spPr>
            <a:xfrm>
              <a:off x="11024368" y="5267379"/>
              <a:ext cx="379339" cy="362682"/>
            </a:xfrm>
            <a:custGeom>
              <a:avLst/>
              <a:gdLst/>
              <a:ahLst/>
              <a:cxnLst/>
              <a:rect l="l" t="t" r="r" b="b"/>
              <a:pathLst>
                <a:path w="229933" h="219837">
                  <a:moveTo>
                    <a:pt x="114" y="219226"/>
                  </a:moveTo>
                  <a:cubicBezTo>
                    <a:pt x="70504" y="139673"/>
                    <a:pt x="147418" y="66140"/>
                    <a:pt x="230048" y="-611"/>
                  </a:cubicBezTo>
                </a:path>
              </a:pathLst>
            </a:custGeom>
            <a:noFill/>
            <a:ln w="19526" cap="rnd">
              <a:solidFill>
                <a:srgbClr val="FFFFFF"/>
              </a:solidFill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7" name="Freeform 7"/>
            <p:cNvSpPr/>
            <p:nvPr/>
          </p:nvSpPr>
          <p:spPr>
            <a:xfrm>
              <a:off x="10936527" y="5426406"/>
              <a:ext cx="504423" cy="15714"/>
            </a:xfrm>
            <a:custGeom>
              <a:avLst/>
              <a:gdLst/>
              <a:ahLst/>
              <a:cxnLst/>
              <a:rect l="l" t="t" r="r" b="b"/>
              <a:pathLst>
                <a:path w="305752" h="9525">
                  <a:moveTo>
                    <a:pt x="0" y="0"/>
                  </a:moveTo>
                  <a:lnTo>
                    <a:pt x="305753" y="0"/>
                  </a:lnTo>
                </a:path>
              </a:pathLst>
            </a:custGeom>
            <a:ln w="19526" cap="rnd">
              <a:solidFill>
                <a:srgbClr val="FFFFFF"/>
              </a:solidFill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8" name="Freeform 8"/>
            <p:cNvSpPr/>
            <p:nvPr/>
          </p:nvSpPr>
          <p:spPr>
            <a:xfrm>
              <a:off x="7907469" y="2122351"/>
              <a:ext cx="15714" cy="395525"/>
            </a:xfrm>
            <a:custGeom>
              <a:avLst/>
              <a:gdLst/>
              <a:ahLst/>
              <a:cxnLst/>
              <a:rect l="l" t="t" r="r" b="b"/>
              <a:pathLst>
                <a:path w="9525" h="239744">
                  <a:moveTo>
                    <a:pt x="0" y="0"/>
                  </a:moveTo>
                  <a:lnTo>
                    <a:pt x="0" y="239744"/>
                  </a:lnTo>
                </a:path>
              </a:pathLst>
            </a:custGeom>
            <a:ln w="14669" cap="rnd">
              <a:solidFill>
                <a:srgbClr val="FFFFFF"/>
              </a:solidFill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9" name="Freeform 9"/>
            <p:cNvSpPr/>
            <p:nvPr/>
          </p:nvSpPr>
          <p:spPr>
            <a:xfrm>
              <a:off x="7740112" y="2194793"/>
              <a:ext cx="326382" cy="291496"/>
            </a:xfrm>
            <a:custGeom>
              <a:avLst/>
              <a:gdLst/>
              <a:ahLst/>
              <a:cxnLst/>
              <a:rect l="l" t="t" r="r" b="b"/>
              <a:pathLst>
                <a:path w="197834" h="176688">
                  <a:moveTo>
                    <a:pt x="114" y="-611"/>
                  </a:moveTo>
                  <a:cubicBezTo>
                    <a:pt x="69700" y="54071"/>
                    <a:pt x="135776" y="113089"/>
                    <a:pt x="197948" y="176077"/>
                  </a:cubicBezTo>
                </a:path>
              </a:pathLst>
            </a:custGeom>
            <a:noFill/>
            <a:ln w="14669" cap="rnd">
              <a:solidFill>
                <a:srgbClr val="FFFFFF"/>
              </a:solidFill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10" name="Freeform 10"/>
            <p:cNvSpPr/>
            <p:nvPr/>
          </p:nvSpPr>
          <p:spPr>
            <a:xfrm>
              <a:off x="7758969" y="2208778"/>
              <a:ext cx="284425" cy="271854"/>
            </a:xfrm>
            <a:custGeom>
              <a:avLst/>
              <a:gdLst/>
              <a:ahLst/>
              <a:cxnLst/>
              <a:rect l="l" t="t" r="r" b="b"/>
              <a:pathLst>
                <a:path w="172402" h="164782">
                  <a:moveTo>
                    <a:pt x="114" y="164171"/>
                  </a:moveTo>
                  <a:cubicBezTo>
                    <a:pt x="52921" y="104564"/>
                    <a:pt x="110587" y="49452"/>
                    <a:pt x="172517" y="-611"/>
                  </a:cubicBezTo>
                </a:path>
              </a:pathLst>
            </a:custGeom>
            <a:noFill/>
            <a:ln w="14669" cap="rnd">
              <a:solidFill>
                <a:srgbClr val="FFFFFF"/>
              </a:solidFill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11" name="Freeform 11"/>
            <p:cNvSpPr/>
            <p:nvPr/>
          </p:nvSpPr>
          <p:spPr>
            <a:xfrm>
              <a:off x="7693128" y="2328362"/>
              <a:ext cx="378238" cy="15714"/>
            </a:xfrm>
            <a:custGeom>
              <a:avLst/>
              <a:gdLst/>
              <a:ahLst/>
              <a:cxnLst/>
              <a:rect l="l" t="t" r="r" b="b"/>
              <a:pathLst>
                <a:path w="229266" h="9525">
                  <a:moveTo>
                    <a:pt x="0" y="0"/>
                  </a:moveTo>
                  <a:lnTo>
                    <a:pt x="229267" y="0"/>
                  </a:lnTo>
                </a:path>
              </a:pathLst>
            </a:custGeom>
            <a:ln w="14669" cap="rnd">
              <a:solidFill>
                <a:srgbClr val="FFFFFF"/>
              </a:solidFill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12" name="Freeform 12"/>
            <p:cNvSpPr/>
            <p:nvPr/>
          </p:nvSpPr>
          <p:spPr>
            <a:xfrm>
              <a:off x="7880597" y="6101329"/>
              <a:ext cx="15714" cy="527680"/>
            </a:xfrm>
            <a:custGeom>
              <a:avLst/>
              <a:gdLst/>
              <a:ahLst/>
              <a:cxnLst/>
              <a:rect l="l" t="t" r="r" b="b"/>
              <a:pathLst>
                <a:path w="9525" h="319849">
                  <a:moveTo>
                    <a:pt x="0" y="0"/>
                  </a:moveTo>
                  <a:lnTo>
                    <a:pt x="0" y="319850"/>
                  </a:lnTo>
                </a:path>
              </a:pathLst>
            </a:custGeom>
            <a:ln w="19526" cap="rnd">
              <a:solidFill>
                <a:srgbClr val="FFFFFF"/>
              </a:solidFill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13" name="Freeform 13"/>
            <p:cNvSpPr/>
            <p:nvPr/>
          </p:nvSpPr>
          <p:spPr>
            <a:xfrm>
              <a:off x="7657613" y="6198128"/>
              <a:ext cx="435281" cy="388924"/>
            </a:xfrm>
            <a:custGeom>
              <a:avLst/>
              <a:gdLst/>
              <a:ahLst/>
              <a:cxnLst/>
              <a:rect l="l" t="t" r="r" b="b"/>
              <a:pathLst>
                <a:path w="263842" h="235743">
                  <a:moveTo>
                    <a:pt x="114" y="-611"/>
                  </a:moveTo>
                  <a:cubicBezTo>
                    <a:pt x="92918" y="72359"/>
                    <a:pt x="181040" y="151093"/>
                    <a:pt x="263957" y="235133"/>
                  </a:cubicBezTo>
                </a:path>
              </a:pathLst>
            </a:custGeom>
            <a:noFill/>
            <a:ln w="19526" cap="rnd">
              <a:solidFill>
                <a:srgbClr val="FFFFFF"/>
              </a:solidFill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14" name="Freeform 14"/>
            <p:cNvSpPr/>
            <p:nvPr/>
          </p:nvSpPr>
          <p:spPr>
            <a:xfrm>
              <a:off x="7682756" y="6216829"/>
              <a:ext cx="379652" cy="362681"/>
            </a:xfrm>
            <a:custGeom>
              <a:avLst/>
              <a:gdLst/>
              <a:ahLst/>
              <a:cxnLst/>
              <a:rect l="l" t="t" r="r" b="b"/>
              <a:pathLst>
                <a:path w="230123" h="219836">
                  <a:moveTo>
                    <a:pt x="114" y="219225"/>
                  </a:moveTo>
                  <a:cubicBezTo>
                    <a:pt x="70538" y="139635"/>
                    <a:pt x="147516" y="66102"/>
                    <a:pt x="230238" y="-611"/>
                  </a:cubicBezTo>
                </a:path>
              </a:pathLst>
            </a:custGeom>
            <a:noFill/>
            <a:ln w="19526" cap="rnd">
              <a:solidFill>
                <a:srgbClr val="FFFFFF"/>
              </a:solidFill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15" name="Freeform 15"/>
            <p:cNvSpPr/>
            <p:nvPr/>
          </p:nvSpPr>
          <p:spPr>
            <a:xfrm>
              <a:off x="7594913" y="6376169"/>
              <a:ext cx="504423" cy="15714"/>
            </a:xfrm>
            <a:custGeom>
              <a:avLst/>
              <a:gdLst/>
              <a:ahLst/>
              <a:cxnLst/>
              <a:rect l="l" t="t" r="r" b="b"/>
              <a:pathLst>
                <a:path w="305752" h="9525">
                  <a:moveTo>
                    <a:pt x="0" y="0"/>
                  </a:moveTo>
                  <a:lnTo>
                    <a:pt x="305752" y="0"/>
                  </a:lnTo>
                </a:path>
              </a:pathLst>
            </a:custGeom>
            <a:ln w="19526" cap="rnd">
              <a:solidFill>
                <a:srgbClr val="FFFFFF"/>
              </a:solidFill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16" name="Freeform 16"/>
            <p:cNvSpPr/>
            <p:nvPr/>
          </p:nvSpPr>
          <p:spPr>
            <a:xfrm>
              <a:off x="10854342" y="6413568"/>
              <a:ext cx="140799" cy="140799"/>
            </a:xfrm>
            <a:custGeom>
              <a:avLst/>
              <a:gdLst/>
              <a:ahLst/>
              <a:cxnLst/>
              <a:rect l="l" t="t" r="r" b="b"/>
              <a:pathLst>
                <a:path w="85344" h="85344">
                  <a:moveTo>
                    <a:pt x="85458" y="41966"/>
                  </a:moveTo>
                  <a:cubicBezTo>
                    <a:pt x="85515" y="65531"/>
                    <a:pt x="66446" y="84676"/>
                    <a:pt x="42882" y="84733"/>
                  </a:cubicBezTo>
                  <a:cubicBezTo>
                    <a:pt x="19317" y="84790"/>
                    <a:pt x="171" y="65721"/>
                    <a:pt x="114" y="42156"/>
                  </a:cubicBezTo>
                  <a:cubicBezTo>
                    <a:pt x="67" y="18591"/>
                    <a:pt x="19126" y="-554"/>
                    <a:pt x="42691" y="-611"/>
                  </a:cubicBezTo>
                  <a:cubicBezTo>
                    <a:pt x="42758" y="-611"/>
                    <a:pt x="42815" y="-611"/>
                    <a:pt x="42882" y="-611"/>
                  </a:cubicBezTo>
                  <a:cubicBezTo>
                    <a:pt x="66399" y="-611"/>
                    <a:pt x="85458" y="18449"/>
                    <a:pt x="85458" y="41966"/>
                  </a:cubicBezTo>
                  <a:close/>
                </a:path>
              </a:pathLst>
            </a:custGeom>
            <a:solidFill>
              <a:srgbClr val="FFF2E8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17" name="Freeform 17"/>
            <p:cNvSpPr/>
            <p:nvPr/>
          </p:nvSpPr>
          <p:spPr>
            <a:xfrm>
              <a:off x="7945968" y="4586642"/>
              <a:ext cx="140799" cy="140797"/>
            </a:xfrm>
            <a:custGeom>
              <a:avLst/>
              <a:gdLst/>
              <a:ahLst/>
              <a:cxnLst/>
              <a:rect l="l" t="t" r="r" b="b"/>
              <a:pathLst>
                <a:path w="85344" h="85343">
                  <a:moveTo>
                    <a:pt x="85344" y="42672"/>
                  </a:moveTo>
                  <a:cubicBezTo>
                    <a:pt x="85344" y="66239"/>
                    <a:pt x="66239" y="85344"/>
                    <a:pt x="42672" y="85344"/>
                  </a:cubicBezTo>
                  <a:cubicBezTo>
                    <a:pt x="19105" y="85344"/>
                    <a:pt x="0" y="66239"/>
                    <a:pt x="0" y="42672"/>
                  </a:cubicBezTo>
                  <a:cubicBezTo>
                    <a:pt x="0" y="19105"/>
                    <a:pt x="19105" y="0"/>
                    <a:pt x="42672" y="0"/>
                  </a:cubicBezTo>
                  <a:cubicBezTo>
                    <a:pt x="66239" y="0"/>
                    <a:pt x="85344" y="19105"/>
                    <a:pt x="85344" y="42672"/>
                  </a:cubicBezTo>
                  <a:close/>
                </a:path>
              </a:pathLst>
            </a:custGeom>
            <a:solidFill>
              <a:srgbClr val="FFF2E8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18" name="Freeform 18"/>
            <p:cNvSpPr/>
            <p:nvPr/>
          </p:nvSpPr>
          <p:spPr>
            <a:xfrm>
              <a:off x="6233283" y="5793489"/>
              <a:ext cx="140797" cy="140797"/>
            </a:xfrm>
            <a:custGeom>
              <a:avLst/>
              <a:gdLst/>
              <a:ahLst/>
              <a:cxnLst/>
              <a:rect l="l" t="t" r="r" b="b"/>
              <a:pathLst>
                <a:path w="85343" h="85343">
                  <a:moveTo>
                    <a:pt x="85458" y="42061"/>
                  </a:moveTo>
                  <a:cubicBezTo>
                    <a:pt x="85406" y="65606"/>
                    <a:pt x="66331" y="84675"/>
                    <a:pt x="42786" y="84732"/>
                  </a:cubicBezTo>
                  <a:cubicBezTo>
                    <a:pt x="19240" y="84675"/>
                    <a:pt x="162" y="65606"/>
                    <a:pt x="114" y="42061"/>
                  </a:cubicBezTo>
                  <a:cubicBezTo>
                    <a:pt x="162" y="18515"/>
                    <a:pt x="19240" y="-554"/>
                    <a:pt x="42786" y="-611"/>
                  </a:cubicBezTo>
                  <a:cubicBezTo>
                    <a:pt x="66331" y="-554"/>
                    <a:pt x="85406" y="18515"/>
                    <a:pt x="85458" y="42061"/>
                  </a:cubicBezTo>
                  <a:close/>
                </a:path>
              </a:pathLst>
            </a:custGeom>
            <a:solidFill>
              <a:srgbClr val="FFF2E8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grpSp>
          <p:nvGrpSpPr>
            <p:cNvPr id="19" name="Group 19"/>
            <p:cNvGrpSpPr/>
            <p:nvPr/>
          </p:nvGrpSpPr>
          <p:grpSpPr>
            <a:xfrm>
              <a:off x="6529809" y="2559623"/>
              <a:ext cx="5684276" cy="4356433"/>
              <a:chOff x="6639182" y="2239269"/>
              <a:chExt cx="3445477" cy="2640616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6664232" y="3240092"/>
                <a:ext cx="742664" cy="1624698"/>
              </a:xfrm>
              <a:custGeom>
                <a:avLst/>
                <a:gdLst/>
                <a:ahLst/>
                <a:cxnLst/>
                <a:rect l="l" t="t" r="r" b="b"/>
                <a:pathLst>
                  <a:path w="853344" h="1896332">
                    <a:moveTo>
                      <a:pt x="853459" y="-611"/>
                    </a:moveTo>
                    <a:cubicBezTo>
                      <a:pt x="454950" y="573718"/>
                      <a:pt x="165673" y="1216560"/>
                      <a:pt x="114" y="1895721"/>
                    </a:cubicBezTo>
                  </a:path>
                </a:pathLst>
              </a:custGeom>
              <a:noFill/>
              <a:ln w="15621" cap="flat">
                <a:solidFill>
                  <a:srgbClr val="292E33"/>
                </a:solidFill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21" name="Freeform 21"/>
              <p:cNvSpPr/>
              <p:nvPr/>
            </p:nvSpPr>
            <p:spPr>
              <a:xfrm>
                <a:off x="6648214" y="2860719"/>
                <a:ext cx="358159" cy="1630482"/>
              </a:xfrm>
              <a:custGeom>
                <a:avLst/>
                <a:gdLst/>
                <a:ahLst/>
                <a:cxnLst/>
                <a:rect l="l" t="t" r="r" b="b"/>
                <a:pathLst>
                  <a:path w="358159" h="1630482">
                    <a:moveTo>
                      <a:pt x="212538" y="1335262"/>
                    </a:moveTo>
                    <a:cubicBezTo>
                      <a:pt x="197203" y="1384793"/>
                      <a:pt x="175867" y="1454516"/>
                      <a:pt x="147006" y="1528239"/>
                    </a:cubicBezTo>
                    <a:lnTo>
                      <a:pt x="147006" y="1528239"/>
                    </a:lnTo>
                    <a:cubicBezTo>
                      <a:pt x="139291" y="1547765"/>
                      <a:pt x="131100" y="1567768"/>
                      <a:pt x="122146" y="1587770"/>
                    </a:cubicBezTo>
                    <a:cubicBezTo>
                      <a:pt x="116050" y="1601772"/>
                      <a:pt x="109573" y="1616345"/>
                      <a:pt x="103096" y="1629871"/>
                    </a:cubicBezTo>
                    <a:cubicBezTo>
                      <a:pt x="93571" y="1439371"/>
                      <a:pt x="69568" y="1275065"/>
                      <a:pt x="55471" y="1111140"/>
                    </a:cubicBezTo>
                    <a:lnTo>
                      <a:pt x="54995" y="1104663"/>
                    </a:lnTo>
                    <a:cubicBezTo>
                      <a:pt x="54995" y="1100567"/>
                      <a:pt x="54233" y="1096757"/>
                      <a:pt x="53852" y="1092661"/>
                    </a:cubicBezTo>
                    <a:cubicBezTo>
                      <a:pt x="49851" y="1047322"/>
                      <a:pt x="46041" y="1002173"/>
                      <a:pt x="42041" y="956834"/>
                    </a:cubicBezTo>
                    <a:lnTo>
                      <a:pt x="40898" y="944261"/>
                    </a:lnTo>
                    <a:lnTo>
                      <a:pt x="17562" y="675656"/>
                    </a:lnTo>
                    <a:cubicBezTo>
                      <a:pt x="17562" y="671751"/>
                      <a:pt x="16895" y="667941"/>
                      <a:pt x="16609" y="664036"/>
                    </a:cubicBezTo>
                    <a:cubicBezTo>
                      <a:pt x="14704" y="641843"/>
                      <a:pt x="12799" y="619840"/>
                      <a:pt x="10799" y="597361"/>
                    </a:cubicBezTo>
                    <a:cubicBezTo>
                      <a:pt x="36" y="472964"/>
                      <a:pt x="-9680" y="342091"/>
                      <a:pt x="19086" y="222362"/>
                    </a:cubicBezTo>
                    <a:cubicBezTo>
                      <a:pt x="19848" y="218742"/>
                      <a:pt x="20800" y="215027"/>
                      <a:pt x="21753" y="211408"/>
                    </a:cubicBezTo>
                    <a:cubicBezTo>
                      <a:pt x="31020" y="175298"/>
                      <a:pt x="44378" y="140370"/>
                      <a:pt x="61567" y="107300"/>
                    </a:cubicBezTo>
                    <a:cubicBezTo>
                      <a:pt x="91095" y="51293"/>
                      <a:pt x="144435" y="-3095"/>
                      <a:pt x="205966" y="-524"/>
                    </a:cubicBezTo>
                    <a:cubicBezTo>
                      <a:pt x="209490" y="-524"/>
                      <a:pt x="213015" y="-524"/>
                      <a:pt x="216634" y="524"/>
                    </a:cubicBezTo>
                    <a:lnTo>
                      <a:pt x="219111" y="1001"/>
                    </a:lnTo>
                    <a:cubicBezTo>
                      <a:pt x="291405" y="13479"/>
                      <a:pt x="323886" y="95108"/>
                      <a:pt x="336363" y="169403"/>
                    </a:cubicBezTo>
                    <a:cubicBezTo>
                      <a:pt x="337125" y="173879"/>
                      <a:pt x="337887" y="178356"/>
                      <a:pt x="338554" y="182833"/>
                    </a:cubicBezTo>
                    <a:cubicBezTo>
                      <a:pt x="338554" y="183976"/>
                      <a:pt x="338554" y="185405"/>
                      <a:pt x="339030" y="186548"/>
                    </a:cubicBezTo>
                    <a:cubicBezTo>
                      <a:pt x="354554" y="298743"/>
                      <a:pt x="360704" y="412043"/>
                      <a:pt x="357414" y="525257"/>
                    </a:cubicBezTo>
                    <a:cubicBezTo>
                      <a:pt x="357414" y="530305"/>
                      <a:pt x="357414" y="535353"/>
                      <a:pt x="357414" y="540211"/>
                    </a:cubicBezTo>
                    <a:cubicBezTo>
                      <a:pt x="354188" y="635880"/>
                      <a:pt x="345473" y="731292"/>
                      <a:pt x="331315" y="825961"/>
                    </a:cubicBezTo>
                    <a:cubicBezTo>
                      <a:pt x="330648" y="831295"/>
                      <a:pt x="329886" y="836438"/>
                      <a:pt x="329029" y="841772"/>
                    </a:cubicBezTo>
                    <a:lnTo>
                      <a:pt x="329029" y="841772"/>
                    </a:lnTo>
                    <a:cubicBezTo>
                      <a:pt x="302500" y="1008936"/>
                      <a:pt x="263562" y="1173880"/>
                      <a:pt x="212538" y="1335262"/>
                    </a:cubicBezTo>
                    <a:close/>
                  </a:path>
                </a:pathLst>
              </a:custGeom>
              <a:solidFill>
                <a:srgbClr val="51663D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22" name="Freeform 22"/>
              <p:cNvSpPr/>
              <p:nvPr/>
            </p:nvSpPr>
            <p:spPr>
              <a:xfrm>
                <a:off x="6770246" y="2861664"/>
                <a:ext cx="140874" cy="1587436"/>
              </a:xfrm>
              <a:custGeom>
                <a:avLst/>
                <a:gdLst/>
                <a:ahLst/>
                <a:cxnLst/>
                <a:rect l="l" t="t" r="r" b="b"/>
                <a:pathLst>
                  <a:path w="140874" h="1587436">
                    <a:moveTo>
                      <a:pt x="24974" y="1527294"/>
                    </a:moveTo>
                    <a:lnTo>
                      <a:pt x="24974" y="1527294"/>
                    </a:lnTo>
                    <a:cubicBezTo>
                      <a:pt x="17259" y="1546820"/>
                      <a:pt x="9068" y="1566823"/>
                      <a:pt x="114" y="1586825"/>
                    </a:cubicBezTo>
                    <a:cubicBezTo>
                      <a:pt x="31356" y="1459828"/>
                      <a:pt x="57042" y="1332003"/>
                      <a:pt x="77171" y="1203348"/>
                    </a:cubicBezTo>
                    <a:cubicBezTo>
                      <a:pt x="77171" y="1199348"/>
                      <a:pt x="78410" y="1195348"/>
                      <a:pt x="78981" y="1191252"/>
                    </a:cubicBezTo>
                    <a:cubicBezTo>
                      <a:pt x="84506" y="1155181"/>
                      <a:pt x="89618" y="1119024"/>
                      <a:pt x="94316" y="1082762"/>
                    </a:cubicBezTo>
                    <a:cubicBezTo>
                      <a:pt x="94316" y="1078762"/>
                      <a:pt x="95269" y="1074666"/>
                      <a:pt x="95840" y="1070570"/>
                    </a:cubicBezTo>
                    <a:cubicBezTo>
                      <a:pt x="106382" y="984655"/>
                      <a:pt x="114573" y="898548"/>
                      <a:pt x="120415" y="812252"/>
                    </a:cubicBezTo>
                    <a:lnTo>
                      <a:pt x="120415" y="812252"/>
                    </a:lnTo>
                    <a:cubicBezTo>
                      <a:pt x="120415" y="808728"/>
                      <a:pt x="120415" y="805204"/>
                      <a:pt x="121177" y="801489"/>
                    </a:cubicBezTo>
                    <a:cubicBezTo>
                      <a:pt x="127527" y="696971"/>
                      <a:pt x="130702" y="592196"/>
                      <a:pt x="130702" y="487164"/>
                    </a:cubicBezTo>
                    <a:cubicBezTo>
                      <a:pt x="130702" y="480687"/>
                      <a:pt x="130702" y="474114"/>
                      <a:pt x="130702" y="468114"/>
                    </a:cubicBezTo>
                    <a:cubicBezTo>
                      <a:pt x="130321" y="430395"/>
                      <a:pt x="129432" y="392676"/>
                      <a:pt x="128035" y="354957"/>
                    </a:cubicBezTo>
                    <a:cubicBezTo>
                      <a:pt x="124034" y="245324"/>
                      <a:pt x="115557" y="119499"/>
                      <a:pt x="84125" y="-611"/>
                    </a:cubicBezTo>
                    <a:cubicBezTo>
                      <a:pt x="87649" y="-611"/>
                      <a:pt x="91173" y="-611"/>
                      <a:pt x="94793" y="436"/>
                    </a:cubicBezTo>
                    <a:cubicBezTo>
                      <a:pt x="116207" y="88200"/>
                      <a:pt x="129345" y="177773"/>
                      <a:pt x="134036" y="267994"/>
                    </a:cubicBezTo>
                    <a:cubicBezTo>
                      <a:pt x="134512" y="273042"/>
                      <a:pt x="134798" y="277995"/>
                      <a:pt x="135083" y="283043"/>
                    </a:cubicBezTo>
                    <a:cubicBezTo>
                      <a:pt x="136512" y="307522"/>
                      <a:pt x="137465" y="331335"/>
                      <a:pt x="138322" y="354671"/>
                    </a:cubicBezTo>
                    <a:cubicBezTo>
                      <a:pt x="139751" y="397914"/>
                      <a:pt x="140798" y="441063"/>
                      <a:pt x="140989" y="484306"/>
                    </a:cubicBezTo>
                    <a:lnTo>
                      <a:pt x="140989" y="484306"/>
                    </a:lnTo>
                    <a:cubicBezTo>
                      <a:pt x="140989" y="485831"/>
                      <a:pt x="140989" y="487259"/>
                      <a:pt x="140989" y="488879"/>
                    </a:cubicBezTo>
                    <a:cubicBezTo>
                      <a:pt x="140989" y="535742"/>
                      <a:pt x="140544" y="582604"/>
                      <a:pt x="139655" y="629467"/>
                    </a:cubicBezTo>
                    <a:cubicBezTo>
                      <a:pt x="139655" y="634230"/>
                      <a:pt x="139655" y="638992"/>
                      <a:pt x="139655" y="643565"/>
                    </a:cubicBezTo>
                    <a:cubicBezTo>
                      <a:pt x="137052" y="731699"/>
                      <a:pt x="131909" y="819463"/>
                      <a:pt x="124225" y="906835"/>
                    </a:cubicBezTo>
                    <a:cubicBezTo>
                      <a:pt x="124225" y="912455"/>
                      <a:pt x="123368" y="917884"/>
                      <a:pt x="122891" y="923314"/>
                    </a:cubicBezTo>
                    <a:cubicBezTo>
                      <a:pt x="118129" y="975320"/>
                      <a:pt x="112604" y="1027136"/>
                      <a:pt x="105937" y="1078952"/>
                    </a:cubicBezTo>
                    <a:cubicBezTo>
                      <a:pt x="105937" y="1078952"/>
                      <a:pt x="105937" y="1078952"/>
                      <a:pt x="105937" y="1079429"/>
                    </a:cubicBezTo>
                    <a:lnTo>
                      <a:pt x="105937" y="1079429"/>
                    </a:lnTo>
                    <a:cubicBezTo>
                      <a:pt x="86515" y="1229990"/>
                      <a:pt x="59494" y="1379466"/>
                      <a:pt x="24974" y="1527294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23" name="Freeform 23"/>
              <p:cNvSpPr/>
              <p:nvPr/>
            </p:nvSpPr>
            <p:spPr>
              <a:xfrm>
                <a:off x="6666709" y="3073500"/>
                <a:ext cx="245840" cy="281845"/>
              </a:xfrm>
              <a:custGeom>
                <a:avLst/>
                <a:gdLst/>
                <a:ahLst/>
                <a:cxnLst/>
                <a:rect l="l" t="t" r="r" b="b"/>
                <a:pathLst>
                  <a:path w="245840" h="281845">
                    <a:moveTo>
                      <a:pt x="245954" y="275804"/>
                    </a:moveTo>
                    <a:lnTo>
                      <a:pt x="243859" y="277138"/>
                    </a:lnTo>
                    <a:lnTo>
                      <a:pt x="237287" y="281234"/>
                    </a:lnTo>
                    <a:cubicBezTo>
                      <a:pt x="236048" y="279329"/>
                      <a:pt x="235001" y="277424"/>
                      <a:pt x="233762" y="275614"/>
                    </a:cubicBezTo>
                    <a:cubicBezTo>
                      <a:pt x="170710" y="175154"/>
                      <a:pt x="91806" y="85571"/>
                      <a:pt x="114" y="10343"/>
                    </a:cubicBezTo>
                    <a:cubicBezTo>
                      <a:pt x="876" y="6723"/>
                      <a:pt x="1829" y="3008"/>
                      <a:pt x="2781" y="-611"/>
                    </a:cubicBezTo>
                    <a:cubicBezTo>
                      <a:pt x="92708" y="72493"/>
                      <a:pt x="170588" y="159276"/>
                      <a:pt x="233572" y="256564"/>
                    </a:cubicBezTo>
                    <a:lnTo>
                      <a:pt x="243859" y="272756"/>
                    </a:lnTo>
                    <a:lnTo>
                      <a:pt x="243859" y="272756"/>
                    </a:lnTo>
                    <a:cubicBezTo>
                      <a:pt x="244335" y="273804"/>
                      <a:pt x="245288" y="274662"/>
                      <a:pt x="245954" y="275804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24" name="Freeform 24"/>
              <p:cNvSpPr/>
              <p:nvPr/>
            </p:nvSpPr>
            <p:spPr>
              <a:xfrm>
                <a:off x="6894928" y="3031495"/>
                <a:ext cx="91249" cy="115633"/>
              </a:xfrm>
              <a:custGeom>
                <a:avLst/>
                <a:gdLst/>
                <a:ahLst/>
                <a:cxnLst/>
                <a:rect l="l" t="t" r="r" b="b"/>
                <a:pathLst>
                  <a:path w="91249" h="115633">
                    <a:moveTo>
                      <a:pt x="91364" y="12819"/>
                    </a:moveTo>
                    <a:lnTo>
                      <a:pt x="9734" y="113117"/>
                    </a:lnTo>
                    <a:lnTo>
                      <a:pt x="8115" y="115022"/>
                    </a:lnTo>
                    <a:lnTo>
                      <a:pt x="114" y="108545"/>
                    </a:lnTo>
                    <a:lnTo>
                      <a:pt x="8687" y="98068"/>
                    </a:lnTo>
                    <a:lnTo>
                      <a:pt x="89173" y="-611"/>
                    </a:lnTo>
                    <a:cubicBezTo>
                      <a:pt x="89935" y="3865"/>
                      <a:pt x="90697" y="8342"/>
                      <a:pt x="91364" y="12819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25" name="Freeform 25"/>
              <p:cNvSpPr/>
              <p:nvPr/>
            </p:nvSpPr>
            <p:spPr>
              <a:xfrm>
                <a:off x="6901786" y="3387444"/>
                <a:ext cx="103181" cy="119633"/>
              </a:xfrm>
              <a:custGeom>
                <a:avLst/>
                <a:gdLst/>
                <a:ahLst/>
                <a:cxnLst/>
                <a:rect l="l" t="t" r="r" b="b"/>
                <a:pathLst>
                  <a:path w="103181" h="119633">
                    <a:moveTo>
                      <a:pt x="102984" y="14248"/>
                    </a:moveTo>
                    <a:cubicBezTo>
                      <a:pt x="72949" y="45366"/>
                      <a:pt x="41198" y="80284"/>
                      <a:pt x="7734" y="119023"/>
                    </a:cubicBezTo>
                    <a:lnTo>
                      <a:pt x="6972" y="118261"/>
                    </a:lnTo>
                    <a:lnTo>
                      <a:pt x="114" y="112260"/>
                    </a:lnTo>
                    <a:cubicBezTo>
                      <a:pt x="2400" y="109593"/>
                      <a:pt x="4877" y="106830"/>
                      <a:pt x="7353" y="104164"/>
                    </a:cubicBezTo>
                    <a:cubicBezTo>
                      <a:pt x="40881" y="66064"/>
                      <a:pt x="72980" y="30821"/>
                      <a:pt x="103270" y="-611"/>
                    </a:cubicBezTo>
                    <a:cubicBezTo>
                      <a:pt x="103365" y="4341"/>
                      <a:pt x="103175" y="9390"/>
                      <a:pt x="102984" y="14248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26" name="Freeform 26"/>
              <p:cNvSpPr/>
              <p:nvPr/>
            </p:nvSpPr>
            <p:spPr>
              <a:xfrm>
                <a:off x="6664232" y="3525842"/>
                <a:ext cx="231838" cy="149828"/>
              </a:xfrm>
              <a:custGeom>
                <a:avLst/>
                <a:gdLst/>
                <a:ahLst/>
                <a:cxnLst/>
                <a:rect l="l" t="t" r="r" b="b"/>
                <a:pathLst>
                  <a:path w="231838" h="149828">
                    <a:moveTo>
                      <a:pt x="231953" y="141597"/>
                    </a:moveTo>
                    <a:lnTo>
                      <a:pt x="226333" y="148360"/>
                    </a:lnTo>
                    <a:lnTo>
                      <a:pt x="226333" y="148360"/>
                    </a:lnTo>
                    <a:lnTo>
                      <a:pt x="225476" y="149217"/>
                    </a:lnTo>
                    <a:cubicBezTo>
                      <a:pt x="156986" y="93600"/>
                      <a:pt x="81550" y="47147"/>
                      <a:pt x="1067" y="11010"/>
                    </a:cubicBezTo>
                    <a:cubicBezTo>
                      <a:pt x="1067" y="7104"/>
                      <a:pt x="400" y="3294"/>
                      <a:pt x="114" y="-611"/>
                    </a:cubicBezTo>
                    <a:cubicBezTo>
                      <a:pt x="81477" y="35364"/>
                      <a:pt x="157784" y="81828"/>
                      <a:pt x="227095" y="137597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27" name="Freeform 27"/>
              <p:cNvSpPr/>
              <p:nvPr/>
            </p:nvSpPr>
            <p:spPr>
              <a:xfrm>
                <a:off x="6882355" y="3688434"/>
                <a:ext cx="96583" cy="99631"/>
              </a:xfrm>
              <a:custGeom>
                <a:avLst/>
                <a:gdLst/>
                <a:ahLst/>
                <a:cxnLst/>
                <a:rect l="l" t="t" r="r" b="b"/>
                <a:pathLst>
                  <a:path w="96583" h="99631">
                    <a:moveTo>
                      <a:pt x="94031" y="14819"/>
                    </a:moveTo>
                    <a:cubicBezTo>
                      <a:pt x="94031" y="14819"/>
                      <a:pt x="94031" y="14819"/>
                      <a:pt x="94031" y="14819"/>
                    </a:cubicBezTo>
                    <a:cubicBezTo>
                      <a:pt x="64375" y="40604"/>
                      <a:pt x="36199" y="68054"/>
                      <a:pt x="9639" y="97020"/>
                    </a:cubicBezTo>
                    <a:cubicBezTo>
                      <a:pt x="8953" y="97639"/>
                      <a:pt x="8317" y="98306"/>
                      <a:pt x="7734" y="99020"/>
                    </a:cubicBezTo>
                    <a:lnTo>
                      <a:pt x="114" y="92162"/>
                    </a:lnTo>
                    <a:cubicBezTo>
                      <a:pt x="3543" y="88353"/>
                      <a:pt x="7163" y="84542"/>
                      <a:pt x="10973" y="80542"/>
                    </a:cubicBezTo>
                    <a:cubicBezTo>
                      <a:pt x="38121" y="52024"/>
                      <a:pt x="66735" y="24935"/>
                      <a:pt x="96698" y="-611"/>
                    </a:cubicBezTo>
                    <a:cubicBezTo>
                      <a:pt x="95364" y="4342"/>
                      <a:pt x="95364" y="9485"/>
                      <a:pt x="94031" y="14819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28" name="Freeform 28"/>
              <p:cNvSpPr/>
              <p:nvPr/>
            </p:nvSpPr>
            <p:spPr>
              <a:xfrm>
                <a:off x="6688807" y="3805686"/>
                <a:ext cx="186880" cy="143161"/>
              </a:xfrm>
              <a:custGeom>
                <a:avLst/>
                <a:gdLst/>
                <a:ahLst/>
                <a:cxnLst/>
                <a:rect l="l" t="t" r="r" b="b"/>
                <a:pathLst>
                  <a:path w="186880" h="143161">
                    <a:moveTo>
                      <a:pt x="186614" y="135311"/>
                    </a:moveTo>
                    <a:lnTo>
                      <a:pt x="186614" y="135311"/>
                    </a:lnTo>
                    <a:lnTo>
                      <a:pt x="186614" y="135311"/>
                    </a:lnTo>
                    <a:lnTo>
                      <a:pt x="180137" y="142550"/>
                    </a:lnTo>
                    <a:lnTo>
                      <a:pt x="175946" y="138835"/>
                    </a:lnTo>
                    <a:cubicBezTo>
                      <a:pt x="121872" y="91095"/>
                      <a:pt x="63379" y="48614"/>
                      <a:pt x="1257" y="11962"/>
                    </a:cubicBezTo>
                    <a:lnTo>
                      <a:pt x="114" y="-611"/>
                    </a:lnTo>
                    <a:cubicBezTo>
                      <a:pt x="63173" y="36031"/>
                      <a:pt x="122564" y="78637"/>
                      <a:pt x="177470" y="126643"/>
                    </a:cubicBezTo>
                    <a:cubicBezTo>
                      <a:pt x="180613" y="129215"/>
                      <a:pt x="183566" y="131977"/>
                      <a:pt x="186995" y="134644"/>
                    </a:cubicBezTo>
                    <a:cubicBezTo>
                      <a:pt x="186518" y="135120"/>
                      <a:pt x="186423" y="135215"/>
                      <a:pt x="186614" y="135311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29" name="Freeform 29"/>
              <p:cNvSpPr/>
              <p:nvPr/>
            </p:nvSpPr>
            <p:spPr>
              <a:xfrm>
                <a:off x="6701475" y="3954467"/>
                <a:ext cx="153638" cy="112394"/>
              </a:xfrm>
              <a:custGeom>
                <a:avLst/>
                <a:gdLst/>
                <a:ahLst/>
                <a:cxnLst/>
                <a:rect l="l" t="t" r="r" b="b"/>
                <a:pathLst>
                  <a:path w="153638" h="112394">
                    <a:moveTo>
                      <a:pt x="153752" y="104354"/>
                    </a:moveTo>
                    <a:lnTo>
                      <a:pt x="146704" y="111784"/>
                    </a:lnTo>
                    <a:cubicBezTo>
                      <a:pt x="146442" y="111508"/>
                      <a:pt x="146155" y="111251"/>
                      <a:pt x="145847" y="111022"/>
                    </a:cubicBezTo>
                    <a:cubicBezTo>
                      <a:pt x="102742" y="70969"/>
                      <a:pt x="54034" y="37403"/>
                      <a:pt x="1257" y="11390"/>
                    </a:cubicBezTo>
                    <a:cubicBezTo>
                      <a:pt x="1257" y="7295"/>
                      <a:pt x="495" y="3484"/>
                      <a:pt x="114" y="-611"/>
                    </a:cubicBezTo>
                    <a:cubicBezTo>
                      <a:pt x="53820" y="25306"/>
                      <a:pt x="103511" y="58835"/>
                      <a:pt x="147656" y="98925"/>
                    </a:cubicBezTo>
                    <a:cubicBezTo>
                      <a:pt x="149752" y="100735"/>
                      <a:pt x="151847" y="102545"/>
                      <a:pt x="153752" y="104354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30" name="Freeform 30"/>
              <p:cNvSpPr/>
              <p:nvPr/>
            </p:nvSpPr>
            <p:spPr>
              <a:xfrm>
                <a:off x="6639182" y="3633670"/>
                <a:ext cx="1174810" cy="1199287"/>
              </a:xfrm>
              <a:custGeom>
                <a:avLst/>
                <a:gdLst/>
                <a:ahLst/>
                <a:cxnLst/>
                <a:rect l="l" t="t" r="r" b="b"/>
                <a:pathLst>
                  <a:path w="1174810" h="1199287">
                    <a:moveTo>
                      <a:pt x="145466" y="919975"/>
                    </a:moveTo>
                    <a:cubicBezTo>
                      <a:pt x="118891" y="964457"/>
                      <a:pt x="81458" y="1027036"/>
                      <a:pt x="45929" y="1097807"/>
                    </a:cubicBezTo>
                    <a:lnTo>
                      <a:pt x="45929" y="1097807"/>
                    </a:lnTo>
                    <a:cubicBezTo>
                      <a:pt x="36404" y="1116857"/>
                      <a:pt x="26879" y="1135907"/>
                      <a:pt x="18307" y="1156100"/>
                    </a:cubicBezTo>
                    <a:cubicBezTo>
                      <a:pt x="11925" y="1170007"/>
                      <a:pt x="5829" y="1184675"/>
                      <a:pt x="114" y="1198676"/>
                    </a:cubicBezTo>
                    <a:cubicBezTo>
                      <a:pt x="147847" y="1078566"/>
                      <a:pt x="285864" y="986079"/>
                      <a:pt x="417214" y="886733"/>
                    </a:cubicBezTo>
                    <a:lnTo>
                      <a:pt x="422357" y="882732"/>
                    </a:lnTo>
                    <a:lnTo>
                      <a:pt x="431882" y="875589"/>
                    </a:lnTo>
                    <a:lnTo>
                      <a:pt x="540658" y="793388"/>
                    </a:lnTo>
                    <a:lnTo>
                      <a:pt x="550754" y="785768"/>
                    </a:lnTo>
                    <a:lnTo>
                      <a:pt x="765924" y="623271"/>
                    </a:lnTo>
                    <a:lnTo>
                      <a:pt x="775449" y="616223"/>
                    </a:lnTo>
                    <a:lnTo>
                      <a:pt x="828599" y="576027"/>
                    </a:lnTo>
                    <a:cubicBezTo>
                      <a:pt x="928325" y="500780"/>
                      <a:pt x="1031957" y="420389"/>
                      <a:pt x="1101585" y="318852"/>
                    </a:cubicBezTo>
                    <a:cubicBezTo>
                      <a:pt x="1103776" y="315804"/>
                      <a:pt x="1105871" y="312661"/>
                      <a:pt x="1107967" y="309327"/>
                    </a:cubicBezTo>
                    <a:cubicBezTo>
                      <a:pt x="1128561" y="278266"/>
                      <a:pt x="1145561" y="244976"/>
                      <a:pt x="1158640" y="210077"/>
                    </a:cubicBezTo>
                    <a:cubicBezTo>
                      <a:pt x="1180547" y="150641"/>
                      <a:pt x="1185119" y="74536"/>
                      <a:pt x="1142066" y="30531"/>
                    </a:cubicBezTo>
                    <a:cubicBezTo>
                      <a:pt x="1139495" y="28150"/>
                      <a:pt x="1136923" y="25673"/>
                      <a:pt x="1134065" y="23387"/>
                    </a:cubicBezTo>
                    <a:cubicBezTo>
                      <a:pt x="1133494" y="22816"/>
                      <a:pt x="1132732" y="22339"/>
                      <a:pt x="1132160" y="21863"/>
                    </a:cubicBezTo>
                    <a:cubicBezTo>
                      <a:pt x="1074439" y="-23476"/>
                      <a:pt x="992333" y="7385"/>
                      <a:pt x="928516" y="47485"/>
                    </a:cubicBezTo>
                    <a:lnTo>
                      <a:pt x="917086" y="54819"/>
                    </a:lnTo>
                    <a:cubicBezTo>
                      <a:pt x="916077" y="55600"/>
                      <a:pt x="915028" y="56334"/>
                      <a:pt x="913943" y="57010"/>
                    </a:cubicBezTo>
                    <a:cubicBezTo>
                      <a:pt x="820255" y="120656"/>
                      <a:pt x="732006" y="191951"/>
                      <a:pt x="650100" y="270180"/>
                    </a:cubicBezTo>
                    <a:lnTo>
                      <a:pt x="639242" y="280467"/>
                    </a:lnTo>
                    <a:cubicBezTo>
                      <a:pt x="570192" y="347094"/>
                      <a:pt x="505058" y="417665"/>
                      <a:pt x="444170" y="491826"/>
                    </a:cubicBezTo>
                    <a:cubicBezTo>
                      <a:pt x="440645" y="495922"/>
                      <a:pt x="437312" y="499922"/>
                      <a:pt x="433978" y="504114"/>
                    </a:cubicBezTo>
                    <a:lnTo>
                      <a:pt x="433978" y="504114"/>
                    </a:lnTo>
                    <a:cubicBezTo>
                      <a:pt x="327603" y="635368"/>
                      <a:pt x="231165" y="774376"/>
                      <a:pt x="145466" y="919975"/>
                    </a:cubicBezTo>
                    <a:close/>
                  </a:path>
                </a:pathLst>
              </a:custGeom>
              <a:solidFill>
                <a:srgbClr val="51663D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31" name="Freeform 31"/>
              <p:cNvSpPr/>
              <p:nvPr/>
            </p:nvSpPr>
            <p:spPr>
              <a:xfrm>
                <a:off x="6657374" y="3658144"/>
                <a:ext cx="1123569" cy="1132236"/>
              </a:xfrm>
              <a:custGeom>
                <a:avLst/>
                <a:gdLst/>
                <a:ahLst/>
                <a:cxnLst/>
                <a:rect l="l" t="t" r="r" b="b"/>
                <a:pathLst>
                  <a:path w="1123569" h="1132236">
                    <a:moveTo>
                      <a:pt x="27737" y="1073333"/>
                    </a:moveTo>
                    <a:lnTo>
                      <a:pt x="27737" y="1073333"/>
                    </a:lnTo>
                    <a:cubicBezTo>
                      <a:pt x="18212" y="1092383"/>
                      <a:pt x="8687" y="1111433"/>
                      <a:pt x="114" y="1131626"/>
                    </a:cubicBezTo>
                    <a:cubicBezTo>
                      <a:pt x="73330" y="1023679"/>
                      <a:pt x="151085" y="918904"/>
                      <a:pt x="233381" y="817301"/>
                    </a:cubicBezTo>
                    <a:cubicBezTo>
                      <a:pt x="235858" y="814252"/>
                      <a:pt x="238430" y="811014"/>
                      <a:pt x="241097" y="807776"/>
                    </a:cubicBezTo>
                    <a:cubicBezTo>
                      <a:pt x="264147" y="779201"/>
                      <a:pt x="287769" y="751483"/>
                      <a:pt x="311486" y="723765"/>
                    </a:cubicBezTo>
                    <a:cubicBezTo>
                      <a:pt x="314153" y="720812"/>
                      <a:pt x="316820" y="717669"/>
                      <a:pt x="319392" y="714240"/>
                    </a:cubicBezTo>
                    <a:cubicBezTo>
                      <a:pt x="376161" y="648899"/>
                      <a:pt x="434645" y="585176"/>
                      <a:pt x="494843" y="523073"/>
                    </a:cubicBezTo>
                    <a:lnTo>
                      <a:pt x="494843" y="523073"/>
                    </a:lnTo>
                    <a:lnTo>
                      <a:pt x="502272" y="515358"/>
                    </a:lnTo>
                    <a:cubicBezTo>
                      <a:pt x="575488" y="440806"/>
                      <a:pt x="651370" y="368606"/>
                      <a:pt x="729920" y="298759"/>
                    </a:cubicBezTo>
                    <a:cubicBezTo>
                      <a:pt x="734777" y="294568"/>
                      <a:pt x="739445" y="290187"/>
                      <a:pt x="744398" y="285901"/>
                    </a:cubicBezTo>
                    <a:cubicBezTo>
                      <a:pt x="772719" y="260945"/>
                      <a:pt x="801294" y="236342"/>
                      <a:pt x="830123" y="212082"/>
                    </a:cubicBezTo>
                    <a:cubicBezTo>
                      <a:pt x="914228" y="141597"/>
                      <a:pt x="1013384" y="63587"/>
                      <a:pt x="1123683" y="6533"/>
                    </a:cubicBezTo>
                    <a:cubicBezTo>
                      <a:pt x="1121111" y="4151"/>
                      <a:pt x="1118540" y="1675"/>
                      <a:pt x="1115682" y="-611"/>
                    </a:cubicBezTo>
                    <a:cubicBezTo>
                      <a:pt x="1036091" y="42270"/>
                      <a:pt x="960704" y="92524"/>
                      <a:pt x="890511" y="149503"/>
                    </a:cubicBezTo>
                    <a:cubicBezTo>
                      <a:pt x="886511" y="152551"/>
                      <a:pt x="882605" y="155694"/>
                      <a:pt x="878700" y="159028"/>
                    </a:cubicBezTo>
                    <a:cubicBezTo>
                      <a:pt x="859650" y="174363"/>
                      <a:pt x="841172" y="189603"/>
                      <a:pt x="823360" y="204652"/>
                    </a:cubicBezTo>
                    <a:cubicBezTo>
                      <a:pt x="790213" y="232084"/>
                      <a:pt x="757447" y="260659"/>
                      <a:pt x="725252" y="289234"/>
                    </a:cubicBezTo>
                    <a:lnTo>
                      <a:pt x="725252" y="289234"/>
                    </a:lnTo>
                    <a:lnTo>
                      <a:pt x="721728" y="292283"/>
                    </a:lnTo>
                    <a:cubicBezTo>
                      <a:pt x="686740" y="323400"/>
                      <a:pt x="652260" y="355147"/>
                      <a:pt x="618287" y="387533"/>
                    </a:cubicBezTo>
                    <a:lnTo>
                      <a:pt x="608000" y="397058"/>
                    </a:lnTo>
                    <a:cubicBezTo>
                      <a:pt x="544499" y="457893"/>
                      <a:pt x="482777" y="520473"/>
                      <a:pt x="422834" y="584796"/>
                    </a:cubicBezTo>
                    <a:cubicBezTo>
                      <a:pt x="418928" y="588796"/>
                      <a:pt x="415214" y="592796"/>
                      <a:pt x="411499" y="596797"/>
                    </a:cubicBezTo>
                    <a:cubicBezTo>
                      <a:pt x="376066" y="634897"/>
                      <a:pt x="341204" y="673949"/>
                      <a:pt x="306724" y="713573"/>
                    </a:cubicBezTo>
                    <a:cubicBezTo>
                      <a:pt x="306724" y="713573"/>
                      <a:pt x="306724" y="713573"/>
                      <a:pt x="306724" y="713573"/>
                    </a:cubicBezTo>
                    <a:lnTo>
                      <a:pt x="306724" y="713573"/>
                    </a:lnTo>
                    <a:cubicBezTo>
                      <a:pt x="207730" y="828721"/>
                      <a:pt x="114615" y="948793"/>
                      <a:pt x="27737" y="1073333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32" name="Freeform 32"/>
              <p:cNvSpPr/>
              <p:nvPr/>
            </p:nvSpPr>
            <p:spPr>
              <a:xfrm>
                <a:off x="7378512" y="3930605"/>
                <a:ext cx="368427" cy="28243"/>
              </a:xfrm>
              <a:custGeom>
                <a:avLst/>
                <a:gdLst/>
                <a:ahLst/>
                <a:cxnLst/>
                <a:rect l="l" t="t" r="r" b="b"/>
                <a:pathLst>
                  <a:path w="368427" h="28243">
                    <a:moveTo>
                      <a:pt x="114" y="17535"/>
                    </a:moveTo>
                    <a:lnTo>
                      <a:pt x="114" y="20012"/>
                    </a:lnTo>
                    <a:lnTo>
                      <a:pt x="1543" y="27632"/>
                    </a:lnTo>
                    <a:lnTo>
                      <a:pt x="8782" y="26298"/>
                    </a:lnTo>
                    <a:cubicBezTo>
                      <a:pt x="125575" y="5801"/>
                      <a:pt x="244923" y="4419"/>
                      <a:pt x="362159" y="22203"/>
                    </a:cubicBezTo>
                    <a:cubicBezTo>
                      <a:pt x="364350" y="19155"/>
                      <a:pt x="366446" y="16011"/>
                      <a:pt x="368541" y="12678"/>
                    </a:cubicBezTo>
                    <a:cubicBezTo>
                      <a:pt x="254129" y="-5229"/>
                      <a:pt x="137612" y="-5039"/>
                      <a:pt x="23260" y="13249"/>
                    </a:cubicBezTo>
                    <a:lnTo>
                      <a:pt x="4210" y="16393"/>
                    </a:lnTo>
                    <a:lnTo>
                      <a:pt x="4210" y="16393"/>
                    </a:ln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33" name="Freeform 33"/>
              <p:cNvSpPr/>
              <p:nvPr/>
            </p:nvSpPr>
            <p:spPr>
              <a:xfrm>
                <a:off x="7535960" y="3682433"/>
                <a:ext cx="31241" cy="139255"/>
              </a:xfrm>
              <a:custGeom>
                <a:avLst/>
                <a:gdLst/>
                <a:ahLst/>
                <a:cxnLst/>
                <a:rect l="l" t="t" r="r" b="b"/>
                <a:pathLst>
                  <a:path w="31241" h="139255">
                    <a:moveTo>
                      <a:pt x="19926" y="6723"/>
                    </a:moveTo>
                    <a:lnTo>
                      <a:pt x="114" y="134549"/>
                    </a:lnTo>
                    <a:lnTo>
                      <a:pt x="114" y="137025"/>
                    </a:lnTo>
                    <a:lnTo>
                      <a:pt x="10306" y="138644"/>
                    </a:lnTo>
                    <a:lnTo>
                      <a:pt x="12306" y="125214"/>
                    </a:lnTo>
                    <a:lnTo>
                      <a:pt x="31356" y="-611"/>
                    </a:ln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34" name="Freeform 34"/>
              <p:cNvSpPr/>
              <p:nvPr/>
            </p:nvSpPr>
            <p:spPr>
              <a:xfrm>
                <a:off x="7264117" y="3905032"/>
                <a:ext cx="24669" cy="152019"/>
              </a:xfrm>
              <a:custGeom>
                <a:avLst/>
                <a:gdLst/>
                <a:ahLst/>
                <a:cxnLst/>
                <a:rect l="l" t="t" r="r" b="b"/>
                <a:pathLst>
                  <a:path w="24669" h="152019">
                    <a:moveTo>
                      <a:pt x="13925" y="9771"/>
                    </a:moveTo>
                    <a:cubicBezTo>
                      <a:pt x="10877" y="52919"/>
                      <a:pt x="6305" y="99877"/>
                      <a:pt x="114" y="150360"/>
                    </a:cubicBezTo>
                    <a:lnTo>
                      <a:pt x="1162" y="150360"/>
                    </a:lnTo>
                    <a:lnTo>
                      <a:pt x="10211" y="151408"/>
                    </a:lnTo>
                    <a:cubicBezTo>
                      <a:pt x="10687" y="147884"/>
                      <a:pt x="11068" y="144264"/>
                      <a:pt x="11449" y="140645"/>
                    </a:cubicBezTo>
                    <a:cubicBezTo>
                      <a:pt x="17545" y="89972"/>
                      <a:pt x="22022" y="42727"/>
                      <a:pt x="24784" y="-611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35" name="Freeform 35"/>
              <p:cNvSpPr/>
              <p:nvPr/>
            </p:nvSpPr>
            <p:spPr>
              <a:xfrm>
                <a:off x="7152008" y="4173923"/>
                <a:ext cx="262604" cy="84105"/>
              </a:xfrm>
              <a:custGeom>
                <a:avLst/>
                <a:gdLst/>
                <a:ahLst/>
                <a:cxnLst/>
                <a:rect l="l" t="t" r="r" b="b"/>
                <a:pathLst>
                  <a:path w="262604" h="84105">
                    <a:moveTo>
                      <a:pt x="1448" y="-611"/>
                    </a:moveTo>
                    <a:lnTo>
                      <a:pt x="114" y="8152"/>
                    </a:lnTo>
                    <a:lnTo>
                      <a:pt x="114" y="9486"/>
                    </a:lnTo>
                    <a:cubicBezTo>
                      <a:pt x="87330" y="23059"/>
                      <a:pt x="172406" y="47938"/>
                      <a:pt x="253193" y="83495"/>
                    </a:cubicBezTo>
                    <a:lnTo>
                      <a:pt x="262718" y="76446"/>
                    </a:lnTo>
                    <a:cubicBezTo>
                      <a:pt x="181529" y="39985"/>
                      <a:pt x="95895" y="14362"/>
                      <a:pt x="8020" y="246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36" name="Freeform 36"/>
              <p:cNvSpPr/>
              <p:nvPr/>
            </p:nvSpPr>
            <p:spPr>
              <a:xfrm>
                <a:off x="7068569" y="4126012"/>
                <a:ext cx="15088" cy="133540"/>
              </a:xfrm>
              <a:custGeom>
                <a:avLst/>
                <a:gdLst/>
                <a:ahLst/>
                <a:cxnLst/>
                <a:rect l="l" t="t" r="r" b="b"/>
                <a:pathLst>
                  <a:path w="15088" h="133540">
                    <a:moveTo>
                      <a:pt x="4400" y="11867"/>
                    </a:moveTo>
                    <a:cubicBezTo>
                      <a:pt x="4400" y="11867"/>
                      <a:pt x="4400" y="11867"/>
                      <a:pt x="4400" y="11867"/>
                    </a:cubicBezTo>
                    <a:cubicBezTo>
                      <a:pt x="5222" y="51005"/>
                      <a:pt x="3792" y="90152"/>
                      <a:pt x="114" y="129119"/>
                    </a:cubicBezTo>
                    <a:cubicBezTo>
                      <a:pt x="114" y="130167"/>
                      <a:pt x="114" y="131024"/>
                      <a:pt x="114" y="131881"/>
                    </a:cubicBezTo>
                    <a:lnTo>
                      <a:pt x="10306" y="132929"/>
                    </a:lnTo>
                    <a:cubicBezTo>
                      <a:pt x="10306" y="127786"/>
                      <a:pt x="11258" y="122547"/>
                      <a:pt x="11639" y="117118"/>
                    </a:cubicBezTo>
                    <a:cubicBezTo>
                      <a:pt x="14731" y="77961"/>
                      <a:pt x="15812" y="38660"/>
                      <a:pt x="14878" y="-611"/>
                    </a:cubicBezTo>
                    <a:cubicBezTo>
                      <a:pt x="11258" y="3580"/>
                      <a:pt x="7925" y="7580"/>
                      <a:pt x="4400" y="11867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37" name="Freeform 37"/>
              <p:cNvSpPr/>
              <p:nvPr/>
            </p:nvSpPr>
            <p:spPr>
              <a:xfrm>
                <a:off x="6963032" y="4372043"/>
                <a:ext cx="226885" cy="55530"/>
              </a:xfrm>
              <a:custGeom>
                <a:avLst/>
                <a:gdLst/>
                <a:ahLst/>
                <a:cxnLst/>
                <a:rect l="l" t="t" r="r" b="b"/>
                <a:pathLst>
                  <a:path w="226885" h="55530">
                    <a:moveTo>
                      <a:pt x="1162" y="-40"/>
                    </a:moveTo>
                    <a:lnTo>
                      <a:pt x="1162" y="-40"/>
                    </a:lnTo>
                    <a:lnTo>
                      <a:pt x="114" y="9485"/>
                    </a:lnTo>
                    <a:lnTo>
                      <a:pt x="5829" y="10152"/>
                    </a:lnTo>
                    <a:cubicBezTo>
                      <a:pt x="77442" y="18381"/>
                      <a:pt x="148116" y="33374"/>
                      <a:pt x="216903" y="54919"/>
                    </a:cubicBezTo>
                    <a:lnTo>
                      <a:pt x="227000" y="47299"/>
                    </a:lnTo>
                    <a:cubicBezTo>
                      <a:pt x="157559" y="25030"/>
                      <a:pt x="86144" y="9466"/>
                      <a:pt x="13735" y="817"/>
                    </a:cubicBezTo>
                    <a:cubicBezTo>
                      <a:pt x="9734" y="246"/>
                      <a:pt x="5734" y="-135"/>
                      <a:pt x="1638" y="-611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38" name="Freeform 38"/>
              <p:cNvSpPr/>
              <p:nvPr/>
            </p:nvSpPr>
            <p:spPr>
              <a:xfrm>
                <a:off x="6889213" y="4466531"/>
                <a:ext cx="181546" cy="50768"/>
              </a:xfrm>
              <a:custGeom>
                <a:avLst/>
                <a:gdLst/>
                <a:ahLst/>
                <a:cxnLst/>
                <a:rect l="l" t="t" r="r" b="b"/>
                <a:pathLst>
                  <a:path w="181546" h="50768">
                    <a:moveTo>
                      <a:pt x="971" y="-611"/>
                    </a:moveTo>
                    <a:lnTo>
                      <a:pt x="114" y="9485"/>
                    </a:lnTo>
                    <a:lnTo>
                      <a:pt x="1352" y="9485"/>
                    </a:lnTo>
                    <a:cubicBezTo>
                      <a:pt x="59958" y="14648"/>
                      <a:pt x="117493" y="28354"/>
                      <a:pt x="172136" y="50157"/>
                    </a:cubicBezTo>
                    <a:lnTo>
                      <a:pt x="181661" y="43013"/>
                    </a:lnTo>
                    <a:cubicBezTo>
                      <a:pt x="126460" y="20477"/>
                      <a:pt x="68300" y="6009"/>
                      <a:pt x="8972" y="56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39" name="Freeform 39"/>
              <p:cNvSpPr/>
              <p:nvPr/>
            </p:nvSpPr>
            <p:spPr>
              <a:xfrm>
                <a:off x="7217492" y="2830898"/>
                <a:ext cx="513254" cy="537544"/>
              </a:xfrm>
              <a:custGeom>
                <a:avLst/>
                <a:gdLst/>
                <a:ahLst/>
                <a:cxnLst/>
                <a:rect l="l" t="t" r="r" b="b"/>
                <a:pathLst>
                  <a:path w="513254" h="537544">
                    <a:moveTo>
                      <a:pt x="201806" y="-611"/>
                    </a:moveTo>
                    <a:cubicBezTo>
                      <a:pt x="147037" y="47014"/>
                      <a:pt x="92078" y="96925"/>
                      <a:pt x="52454" y="158171"/>
                    </a:cubicBezTo>
                    <a:cubicBezTo>
                      <a:pt x="12830" y="219417"/>
                      <a:pt x="-10411" y="294569"/>
                      <a:pt x="4829" y="365911"/>
                    </a:cubicBezTo>
                    <a:cubicBezTo>
                      <a:pt x="23629" y="446959"/>
                      <a:pt x="86109" y="510720"/>
                      <a:pt x="166754" y="531170"/>
                    </a:cubicBezTo>
                    <a:cubicBezTo>
                      <a:pt x="247505" y="549381"/>
                      <a:pt x="331883" y="523769"/>
                      <a:pt x="388877" y="463733"/>
                    </a:cubicBezTo>
                    <a:cubicBezTo>
                      <a:pt x="462124" y="385342"/>
                      <a:pt x="473650" y="269614"/>
                      <a:pt x="513369" y="169982"/>
                    </a:cubicBezTo>
                    <a:cubicBezTo>
                      <a:pt x="427818" y="84685"/>
                      <a:pt x="319751" y="25516"/>
                      <a:pt x="201806" y="-611"/>
                    </a:cubicBezTo>
                    <a:close/>
                  </a:path>
                </a:pathLst>
              </a:custGeom>
              <a:solidFill>
                <a:srgbClr val="51663D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40" name="Freeform 40"/>
              <p:cNvSpPr/>
              <p:nvPr/>
            </p:nvSpPr>
            <p:spPr>
              <a:xfrm>
                <a:off x="6942761" y="2239269"/>
                <a:ext cx="1488626" cy="1064306"/>
              </a:xfrm>
              <a:custGeom>
                <a:avLst/>
                <a:gdLst/>
                <a:ahLst/>
                <a:cxnLst/>
                <a:rect l="l" t="t" r="r" b="b"/>
                <a:pathLst>
                  <a:path w="1488626" h="1064306">
                    <a:moveTo>
                      <a:pt x="1457326" y="966303"/>
                    </a:moveTo>
                    <a:cubicBezTo>
                      <a:pt x="1445637" y="982400"/>
                      <a:pt x="1431344" y="996440"/>
                      <a:pt x="1415035" y="1007831"/>
                    </a:cubicBezTo>
                    <a:cubicBezTo>
                      <a:pt x="1412558" y="1009641"/>
                      <a:pt x="1409796" y="1011451"/>
                      <a:pt x="1407320" y="1013165"/>
                    </a:cubicBezTo>
                    <a:cubicBezTo>
                      <a:pt x="1293972" y="1086223"/>
                      <a:pt x="1077278" y="1076983"/>
                      <a:pt x="851345" y="1005260"/>
                    </a:cubicBezTo>
                    <a:cubicBezTo>
                      <a:pt x="848012" y="1004212"/>
                      <a:pt x="844583" y="1003260"/>
                      <a:pt x="841249" y="1002021"/>
                    </a:cubicBezTo>
                    <a:cubicBezTo>
                      <a:pt x="725472" y="964226"/>
                      <a:pt x="614488" y="913087"/>
                      <a:pt x="510541" y="849621"/>
                    </a:cubicBezTo>
                    <a:cubicBezTo>
                      <a:pt x="473203" y="826571"/>
                      <a:pt x="436913" y="801996"/>
                      <a:pt x="402146" y="775993"/>
                    </a:cubicBezTo>
                    <a:cubicBezTo>
                      <a:pt x="399289" y="773993"/>
                      <a:pt x="396622" y="771898"/>
                      <a:pt x="393764" y="769802"/>
                    </a:cubicBezTo>
                    <a:cubicBezTo>
                      <a:pt x="294813" y="696126"/>
                      <a:pt x="206452" y="609210"/>
                      <a:pt x="131160" y="511484"/>
                    </a:cubicBezTo>
                    <a:cubicBezTo>
                      <a:pt x="128969" y="508531"/>
                      <a:pt x="126588" y="505483"/>
                      <a:pt x="124397" y="502721"/>
                    </a:cubicBezTo>
                    <a:cubicBezTo>
                      <a:pt x="8954" y="345939"/>
                      <a:pt x="-36480" y="190587"/>
                      <a:pt x="32957" y="93717"/>
                    </a:cubicBezTo>
                    <a:cubicBezTo>
                      <a:pt x="56635" y="62285"/>
                      <a:pt x="88980" y="38443"/>
                      <a:pt x="126017" y="25137"/>
                    </a:cubicBezTo>
                    <a:cubicBezTo>
                      <a:pt x="129636" y="23804"/>
                      <a:pt x="133637" y="22280"/>
                      <a:pt x="137447" y="21137"/>
                    </a:cubicBezTo>
                    <a:cubicBezTo>
                      <a:pt x="274226" y="-26488"/>
                      <a:pt x="494825" y="6659"/>
                      <a:pt x="715709" y="95623"/>
                    </a:cubicBezTo>
                    <a:lnTo>
                      <a:pt x="715709" y="95623"/>
                    </a:lnTo>
                    <a:lnTo>
                      <a:pt x="727806" y="100480"/>
                    </a:lnTo>
                    <a:lnTo>
                      <a:pt x="727806" y="100480"/>
                    </a:lnTo>
                    <a:cubicBezTo>
                      <a:pt x="808841" y="134132"/>
                      <a:pt x="887121" y="174070"/>
                      <a:pt x="961931" y="219924"/>
                    </a:cubicBezTo>
                    <a:cubicBezTo>
                      <a:pt x="1007460" y="247927"/>
                      <a:pt x="1051370" y="278121"/>
                      <a:pt x="1093185" y="309840"/>
                    </a:cubicBezTo>
                    <a:lnTo>
                      <a:pt x="1101853" y="316507"/>
                    </a:lnTo>
                    <a:cubicBezTo>
                      <a:pt x="1180377" y="376200"/>
                      <a:pt x="1252802" y="443523"/>
                      <a:pt x="1318070" y="517485"/>
                    </a:cubicBezTo>
                    <a:lnTo>
                      <a:pt x="1318070" y="517485"/>
                    </a:lnTo>
                    <a:lnTo>
                      <a:pt x="1327595" y="528343"/>
                    </a:lnTo>
                    <a:lnTo>
                      <a:pt x="1327595" y="528343"/>
                    </a:lnTo>
                    <a:cubicBezTo>
                      <a:pt x="1467518" y="693888"/>
                      <a:pt x="1532002" y="862194"/>
                      <a:pt x="1457326" y="966303"/>
                    </a:cubicBezTo>
                    <a:close/>
                  </a:path>
                </a:pathLst>
              </a:custGeom>
              <a:solidFill>
                <a:srgbClr val="FF6454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41" name="Freeform 41"/>
              <p:cNvSpPr/>
              <p:nvPr/>
            </p:nvSpPr>
            <p:spPr>
              <a:xfrm>
                <a:off x="7337269" y="2549815"/>
                <a:ext cx="707612" cy="466153"/>
              </a:xfrm>
              <a:custGeom>
                <a:avLst/>
                <a:gdLst/>
                <a:ahLst/>
                <a:cxnLst/>
                <a:rect l="l" t="t" r="r" b="b"/>
                <a:pathLst>
                  <a:path w="707612" h="466153">
                    <a:moveTo>
                      <a:pt x="707726" y="6056"/>
                    </a:moveTo>
                    <a:cubicBezTo>
                      <a:pt x="610994" y="51195"/>
                      <a:pt x="516839" y="101659"/>
                      <a:pt x="425691" y="157218"/>
                    </a:cubicBezTo>
                    <a:lnTo>
                      <a:pt x="425691" y="157218"/>
                    </a:lnTo>
                    <a:lnTo>
                      <a:pt x="423215" y="158742"/>
                    </a:lnTo>
                    <a:lnTo>
                      <a:pt x="423215" y="158742"/>
                    </a:lnTo>
                    <a:lnTo>
                      <a:pt x="423215" y="158742"/>
                    </a:lnTo>
                    <a:cubicBezTo>
                      <a:pt x="420361" y="160266"/>
                      <a:pt x="417594" y="161952"/>
                      <a:pt x="414928" y="163790"/>
                    </a:cubicBezTo>
                    <a:cubicBezTo>
                      <a:pt x="414443" y="163961"/>
                      <a:pt x="413992" y="164228"/>
                      <a:pt x="413594" y="164552"/>
                    </a:cubicBezTo>
                    <a:cubicBezTo>
                      <a:pt x="412922" y="164800"/>
                      <a:pt x="412330" y="165228"/>
                      <a:pt x="411880" y="165790"/>
                    </a:cubicBezTo>
                    <a:lnTo>
                      <a:pt x="411880" y="165790"/>
                    </a:lnTo>
                    <a:cubicBezTo>
                      <a:pt x="268818" y="253582"/>
                      <a:pt x="133828" y="353890"/>
                      <a:pt x="8496" y="465542"/>
                    </a:cubicBezTo>
                    <a:cubicBezTo>
                      <a:pt x="5639" y="463542"/>
                      <a:pt x="2972" y="461446"/>
                      <a:pt x="114" y="459351"/>
                    </a:cubicBezTo>
                    <a:cubicBezTo>
                      <a:pt x="122324" y="350309"/>
                      <a:pt x="253753" y="252049"/>
                      <a:pt x="392925" y="165695"/>
                    </a:cubicBezTo>
                    <a:cubicBezTo>
                      <a:pt x="397021" y="162933"/>
                      <a:pt x="401593" y="160266"/>
                      <a:pt x="406070" y="157599"/>
                    </a:cubicBezTo>
                    <a:cubicBezTo>
                      <a:pt x="406395" y="157180"/>
                      <a:pt x="406875" y="156904"/>
                      <a:pt x="407403" y="156837"/>
                    </a:cubicBezTo>
                    <a:cubicBezTo>
                      <a:pt x="408561" y="155922"/>
                      <a:pt x="409805" y="155122"/>
                      <a:pt x="411118" y="154455"/>
                    </a:cubicBezTo>
                    <a:cubicBezTo>
                      <a:pt x="412135" y="153541"/>
                      <a:pt x="413337" y="152865"/>
                      <a:pt x="414642" y="152456"/>
                    </a:cubicBezTo>
                    <a:cubicBezTo>
                      <a:pt x="416485" y="150998"/>
                      <a:pt x="418463" y="149721"/>
                      <a:pt x="420548" y="148645"/>
                    </a:cubicBezTo>
                    <a:cubicBezTo>
                      <a:pt x="510539" y="93924"/>
                      <a:pt x="603415" y="44099"/>
                      <a:pt x="698773" y="-611"/>
                    </a:cubicBezTo>
                    <a:close/>
                  </a:path>
                </a:pathLst>
              </a:custGeom>
              <a:solidFill>
                <a:srgbClr val="FFF2E8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42" name="Freeform 42"/>
              <p:cNvSpPr/>
              <p:nvPr/>
            </p:nvSpPr>
            <p:spPr>
              <a:xfrm>
                <a:off x="7068855" y="2261113"/>
                <a:ext cx="1288827" cy="991933"/>
              </a:xfrm>
              <a:custGeom>
                <a:avLst/>
                <a:gdLst/>
                <a:ahLst/>
                <a:cxnLst/>
                <a:rect l="l" t="t" r="r" b="b"/>
                <a:pathLst>
                  <a:path w="1288827" h="991933">
                    <a:moveTo>
                      <a:pt x="1288942" y="985988"/>
                    </a:moveTo>
                    <a:cubicBezTo>
                      <a:pt x="1286465" y="987798"/>
                      <a:pt x="1283703" y="989607"/>
                      <a:pt x="1281227" y="991322"/>
                    </a:cubicBezTo>
                    <a:cubicBezTo>
                      <a:pt x="1098912" y="799813"/>
                      <a:pt x="902323" y="622428"/>
                      <a:pt x="693153" y="460684"/>
                    </a:cubicBezTo>
                    <a:cubicBezTo>
                      <a:pt x="690677" y="458589"/>
                      <a:pt x="688391" y="456779"/>
                      <a:pt x="685914" y="454969"/>
                    </a:cubicBezTo>
                    <a:cubicBezTo>
                      <a:pt x="685010" y="454093"/>
                      <a:pt x="683983" y="453359"/>
                      <a:pt x="682866" y="452779"/>
                    </a:cubicBezTo>
                    <a:cubicBezTo>
                      <a:pt x="682464" y="452207"/>
                      <a:pt x="681899" y="451779"/>
                      <a:pt x="681247" y="451540"/>
                    </a:cubicBezTo>
                    <a:cubicBezTo>
                      <a:pt x="679151" y="449730"/>
                      <a:pt x="676865" y="447921"/>
                      <a:pt x="674770" y="446302"/>
                    </a:cubicBezTo>
                    <a:lnTo>
                      <a:pt x="673532" y="445349"/>
                    </a:lnTo>
                    <a:lnTo>
                      <a:pt x="673532" y="445349"/>
                    </a:lnTo>
                    <a:cubicBezTo>
                      <a:pt x="460266" y="281624"/>
                      <a:pt x="235179" y="133900"/>
                      <a:pt x="114" y="3389"/>
                    </a:cubicBezTo>
                    <a:cubicBezTo>
                      <a:pt x="3734" y="2055"/>
                      <a:pt x="7734" y="532"/>
                      <a:pt x="11544" y="-611"/>
                    </a:cubicBezTo>
                    <a:cubicBezTo>
                      <a:pt x="244585" y="128995"/>
                      <a:pt x="467757" y="275604"/>
                      <a:pt x="679247" y="438015"/>
                    </a:cubicBezTo>
                    <a:lnTo>
                      <a:pt x="683533" y="441253"/>
                    </a:lnTo>
                    <a:lnTo>
                      <a:pt x="689534" y="445921"/>
                    </a:lnTo>
                    <a:cubicBezTo>
                      <a:pt x="690018" y="446359"/>
                      <a:pt x="690527" y="446778"/>
                      <a:pt x="691058" y="447159"/>
                    </a:cubicBezTo>
                    <a:lnTo>
                      <a:pt x="691629" y="447159"/>
                    </a:lnTo>
                    <a:lnTo>
                      <a:pt x="701630" y="455160"/>
                    </a:lnTo>
                    <a:lnTo>
                      <a:pt x="701630" y="455160"/>
                    </a:lnTo>
                    <a:cubicBezTo>
                      <a:pt x="910589" y="616942"/>
                      <a:pt x="1106927" y="794393"/>
                      <a:pt x="1288942" y="985988"/>
                    </a:cubicBezTo>
                    <a:close/>
                  </a:path>
                </a:pathLst>
              </a:custGeom>
              <a:solidFill>
                <a:srgbClr val="FFF2E8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43" name="Freeform 43"/>
              <p:cNvSpPr/>
              <p:nvPr/>
            </p:nvSpPr>
            <p:spPr>
              <a:xfrm>
                <a:off x="7659404" y="2335598"/>
                <a:ext cx="137940" cy="909542"/>
              </a:xfrm>
              <a:custGeom>
                <a:avLst/>
                <a:gdLst/>
                <a:ahLst/>
                <a:cxnLst/>
                <a:rect l="l" t="t" r="r" b="b"/>
                <a:pathLst>
                  <a:path w="137940" h="909542">
                    <a:moveTo>
                      <a:pt x="134702" y="908932"/>
                    </a:moveTo>
                    <a:cubicBezTo>
                      <a:pt x="131369" y="907883"/>
                      <a:pt x="127940" y="906931"/>
                      <a:pt x="124606" y="905693"/>
                    </a:cubicBezTo>
                    <a:cubicBezTo>
                      <a:pt x="134131" y="750816"/>
                      <a:pt x="121653" y="562793"/>
                      <a:pt x="91173" y="380484"/>
                    </a:cubicBezTo>
                    <a:cubicBezTo>
                      <a:pt x="91410" y="380036"/>
                      <a:pt x="91410" y="379503"/>
                      <a:pt x="91173" y="379056"/>
                    </a:cubicBezTo>
                    <a:cubicBezTo>
                      <a:pt x="91414" y="378408"/>
                      <a:pt x="91414" y="377703"/>
                      <a:pt x="91173" y="377055"/>
                    </a:cubicBezTo>
                    <a:cubicBezTo>
                      <a:pt x="90980" y="375065"/>
                      <a:pt x="90629" y="373083"/>
                      <a:pt x="90125" y="371150"/>
                    </a:cubicBezTo>
                    <a:cubicBezTo>
                      <a:pt x="90295" y="370331"/>
                      <a:pt x="90295" y="369492"/>
                      <a:pt x="90125" y="368673"/>
                    </a:cubicBezTo>
                    <a:cubicBezTo>
                      <a:pt x="90019" y="366911"/>
                      <a:pt x="89763" y="365158"/>
                      <a:pt x="89363" y="363435"/>
                    </a:cubicBezTo>
                    <a:cubicBezTo>
                      <a:pt x="68955" y="239981"/>
                      <a:pt x="39118" y="118280"/>
                      <a:pt x="114" y="-611"/>
                    </a:cubicBezTo>
                    <a:lnTo>
                      <a:pt x="12211" y="4247"/>
                    </a:lnTo>
                    <a:lnTo>
                      <a:pt x="12211" y="4247"/>
                    </a:lnTo>
                    <a:cubicBezTo>
                      <a:pt x="50163" y="121442"/>
                      <a:pt x="79296" y="241315"/>
                      <a:pt x="99365" y="362863"/>
                    </a:cubicBezTo>
                    <a:cubicBezTo>
                      <a:pt x="100031" y="365721"/>
                      <a:pt x="100508" y="368578"/>
                      <a:pt x="100984" y="371436"/>
                    </a:cubicBezTo>
                    <a:cubicBezTo>
                      <a:pt x="101123" y="371807"/>
                      <a:pt x="101123" y="372207"/>
                      <a:pt x="100984" y="372579"/>
                    </a:cubicBezTo>
                    <a:lnTo>
                      <a:pt x="100984" y="373055"/>
                    </a:lnTo>
                    <a:lnTo>
                      <a:pt x="100984" y="373055"/>
                    </a:lnTo>
                    <a:cubicBezTo>
                      <a:pt x="101250" y="375589"/>
                      <a:pt x="101663" y="378094"/>
                      <a:pt x="102222" y="380579"/>
                    </a:cubicBezTo>
                    <a:cubicBezTo>
                      <a:pt x="102222" y="382389"/>
                      <a:pt x="102222" y="384199"/>
                      <a:pt x="102984" y="386009"/>
                    </a:cubicBezTo>
                    <a:cubicBezTo>
                      <a:pt x="132131" y="568317"/>
                      <a:pt x="144608" y="754531"/>
                      <a:pt x="134702" y="908932"/>
                    </a:cubicBezTo>
                    <a:close/>
                  </a:path>
                </a:pathLst>
              </a:custGeom>
              <a:solidFill>
                <a:srgbClr val="FFF2E8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44" name="Freeform 44"/>
              <p:cNvSpPr/>
              <p:nvPr/>
            </p:nvSpPr>
            <p:spPr>
              <a:xfrm>
                <a:off x="7067426" y="2706909"/>
                <a:ext cx="1202721" cy="61409"/>
              </a:xfrm>
              <a:custGeom>
                <a:avLst/>
                <a:gdLst/>
                <a:ahLst/>
                <a:cxnLst/>
                <a:rect l="l" t="t" r="r" b="b"/>
                <a:pathLst>
                  <a:path w="1202721" h="61409">
                    <a:moveTo>
                      <a:pt x="1202836" y="60798"/>
                    </a:moveTo>
                    <a:cubicBezTo>
                      <a:pt x="1037654" y="32033"/>
                      <a:pt x="870646" y="14973"/>
                      <a:pt x="703059" y="9744"/>
                    </a:cubicBezTo>
                    <a:lnTo>
                      <a:pt x="703059" y="9744"/>
                    </a:lnTo>
                    <a:cubicBezTo>
                      <a:pt x="700106" y="9744"/>
                      <a:pt x="697058" y="9744"/>
                      <a:pt x="694010" y="9744"/>
                    </a:cubicBezTo>
                    <a:cubicBezTo>
                      <a:pt x="691856" y="9554"/>
                      <a:pt x="689688" y="9554"/>
                      <a:pt x="687533" y="9744"/>
                    </a:cubicBezTo>
                    <a:cubicBezTo>
                      <a:pt x="686140" y="9602"/>
                      <a:pt x="684736" y="9602"/>
                      <a:pt x="683342" y="9744"/>
                    </a:cubicBezTo>
                    <a:cubicBezTo>
                      <a:pt x="682645" y="9687"/>
                      <a:pt x="681944" y="9687"/>
                      <a:pt x="681247" y="9744"/>
                    </a:cubicBezTo>
                    <a:lnTo>
                      <a:pt x="681247" y="9744"/>
                    </a:lnTo>
                    <a:lnTo>
                      <a:pt x="663435" y="9744"/>
                    </a:lnTo>
                    <a:cubicBezTo>
                      <a:pt x="444010" y="5105"/>
                      <a:pt x="224545" y="16888"/>
                      <a:pt x="6877" y="44987"/>
                    </a:cubicBezTo>
                    <a:cubicBezTo>
                      <a:pt x="4686" y="42034"/>
                      <a:pt x="2305" y="38986"/>
                      <a:pt x="114" y="36224"/>
                    </a:cubicBezTo>
                    <a:cubicBezTo>
                      <a:pt x="223897" y="7249"/>
                      <a:pt x="449561" y="-4667"/>
                      <a:pt x="675151" y="600"/>
                    </a:cubicBezTo>
                    <a:lnTo>
                      <a:pt x="675151" y="600"/>
                    </a:lnTo>
                    <a:lnTo>
                      <a:pt x="677723" y="600"/>
                    </a:lnTo>
                    <a:lnTo>
                      <a:pt x="681818" y="600"/>
                    </a:lnTo>
                    <a:lnTo>
                      <a:pt x="691343" y="600"/>
                    </a:lnTo>
                    <a:lnTo>
                      <a:pt x="696106" y="600"/>
                    </a:lnTo>
                    <a:cubicBezTo>
                      <a:pt x="862813" y="5477"/>
                      <a:pt x="1028980" y="21936"/>
                      <a:pt x="1193406" y="49844"/>
                    </a:cubicBezTo>
                    <a:lnTo>
                      <a:pt x="1193406" y="49844"/>
                    </a:lnTo>
                    <a:close/>
                  </a:path>
                </a:pathLst>
              </a:custGeom>
              <a:solidFill>
                <a:srgbClr val="FFF2E8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45" name="Freeform 45"/>
              <p:cNvSpPr/>
              <p:nvPr/>
            </p:nvSpPr>
            <p:spPr>
              <a:xfrm>
                <a:off x="7443734" y="2498540"/>
                <a:ext cx="602873" cy="436092"/>
              </a:xfrm>
              <a:custGeom>
                <a:avLst/>
                <a:gdLst/>
                <a:ahLst/>
                <a:cxnLst/>
                <a:rect l="l" t="t" r="r" b="b"/>
                <a:pathLst>
                  <a:path w="602873" h="436092">
                    <a:moveTo>
                      <a:pt x="588022" y="411947"/>
                    </a:moveTo>
                    <a:cubicBezTo>
                      <a:pt x="545826" y="465954"/>
                      <a:pt x="382186" y="423854"/>
                      <a:pt x="222547" y="317936"/>
                    </a:cubicBezTo>
                    <a:cubicBezTo>
                      <a:pt x="62908" y="212018"/>
                      <a:pt x="-32247" y="82287"/>
                      <a:pt x="10235" y="28185"/>
                    </a:cubicBezTo>
                    <a:cubicBezTo>
                      <a:pt x="52717" y="-25917"/>
                      <a:pt x="266267" y="-4962"/>
                      <a:pt x="425811" y="101051"/>
                    </a:cubicBezTo>
                    <a:cubicBezTo>
                      <a:pt x="585355" y="207064"/>
                      <a:pt x="630217" y="357940"/>
                      <a:pt x="588022" y="411947"/>
                    </a:cubicBezTo>
                    <a:close/>
                  </a:path>
                </a:pathLst>
              </a:custGeom>
              <a:solidFill>
                <a:srgbClr val="FFCD42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46" name="Freeform 46"/>
              <p:cNvSpPr/>
              <p:nvPr/>
            </p:nvSpPr>
            <p:spPr>
              <a:xfrm>
                <a:off x="7663545" y="3960658"/>
                <a:ext cx="894637" cy="884405"/>
              </a:xfrm>
              <a:custGeom>
                <a:avLst/>
                <a:gdLst/>
                <a:ahLst/>
                <a:cxnLst/>
                <a:rect l="l" t="t" r="r" b="b"/>
                <a:pathLst>
                  <a:path w="997510" h="1379505">
                    <a:moveTo>
                      <a:pt x="997625" y="-611"/>
                    </a:moveTo>
                    <a:cubicBezTo>
                      <a:pt x="392898" y="182735"/>
                      <a:pt x="-15070" y="747177"/>
                      <a:pt x="547" y="1378894"/>
                    </a:cubicBezTo>
                  </a:path>
                </a:pathLst>
              </a:custGeom>
              <a:noFill/>
              <a:ln w="16764" cap="flat">
                <a:solidFill>
                  <a:srgbClr val="292E33"/>
                </a:solidFill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47" name="Freeform 47"/>
              <p:cNvSpPr/>
              <p:nvPr/>
            </p:nvSpPr>
            <p:spPr>
              <a:xfrm>
                <a:off x="8457580" y="3082763"/>
                <a:ext cx="512969" cy="849331"/>
              </a:xfrm>
              <a:custGeom>
                <a:avLst/>
                <a:gdLst/>
                <a:ahLst/>
                <a:cxnLst/>
                <a:rect l="l" t="t" r="r" b="b"/>
                <a:pathLst>
                  <a:path w="512969" h="849331">
                    <a:moveTo>
                      <a:pt x="169869" y="129381"/>
                    </a:moveTo>
                    <a:cubicBezTo>
                      <a:pt x="206445" y="78994"/>
                      <a:pt x="251879" y="31845"/>
                      <a:pt x="310267" y="10223"/>
                    </a:cubicBezTo>
                    <a:cubicBezTo>
                      <a:pt x="368656" y="-11398"/>
                      <a:pt x="442188" y="-1397"/>
                      <a:pt x="481717" y="46895"/>
                    </a:cubicBezTo>
                    <a:cubicBezTo>
                      <a:pt x="504130" y="77051"/>
                      <a:pt x="515131" y="114170"/>
                      <a:pt x="512769" y="151670"/>
                    </a:cubicBezTo>
                    <a:cubicBezTo>
                      <a:pt x="510245" y="188760"/>
                      <a:pt x="502748" y="225346"/>
                      <a:pt x="490480" y="260445"/>
                    </a:cubicBezTo>
                    <a:cubicBezTo>
                      <a:pt x="432854" y="447516"/>
                      <a:pt x="350082" y="630491"/>
                      <a:pt x="219018" y="775843"/>
                    </a:cubicBezTo>
                    <a:cubicBezTo>
                      <a:pt x="191681" y="806228"/>
                      <a:pt x="160153" y="836041"/>
                      <a:pt x="120339" y="845185"/>
                    </a:cubicBezTo>
                    <a:cubicBezTo>
                      <a:pt x="-98736" y="895572"/>
                      <a:pt x="41948" y="392081"/>
                      <a:pt x="75762" y="304831"/>
                    </a:cubicBezTo>
                    <a:cubicBezTo>
                      <a:pt x="99460" y="242547"/>
                      <a:pt x="131092" y="183578"/>
                      <a:pt x="169869" y="129381"/>
                    </a:cubicBezTo>
                    <a:close/>
                  </a:path>
                </a:pathLst>
              </a:custGeom>
              <a:solidFill>
                <a:srgbClr val="F6EFD2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48" name="Freeform 48"/>
              <p:cNvSpPr/>
              <p:nvPr/>
            </p:nvSpPr>
            <p:spPr>
              <a:xfrm>
                <a:off x="8593162" y="3527811"/>
                <a:ext cx="837265" cy="479144"/>
              </a:xfrm>
              <a:custGeom>
                <a:avLst/>
                <a:gdLst/>
                <a:ahLst/>
                <a:cxnLst/>
                <a:rect l="l" t="t" r="r" b="b"/>
                <a:pathLst>
                  <a:path w="837265" h="479144">
                    <a:moveTo>
                      <a:pt x="561210" y="25138"/>
                    </a:moveTo>
                    <a:cubicBezTo>
                      <a:pt x="609407" y="8946"/>
                      <a:pt x="659985" y="-4961"/>
                      <a:pt x="710562" y="659"/>
                    </a:cubicBezTo>
                    <a:cubicBezTo>
                      <a:pt x="761140" y="6278"/>
                      <a:pt x="812004" y="35044"/>
                      <a:pt x="830196" y="82574"/>
                    </a:cubicBezTo>
                    <a:cubicBezTo>
                      <a:pt x="847722" y="128103"/>
                      <a:pt x="831435" y="181443"/>
                      <a:pt x="800193" y="218876"/>
                    </a:cubicBezTo>
                    <a:cubicBezTo>
                      <a:pt x="768951" y="256310"/>
                      <a:pt x="724850" y="280694"/>
                      <a:pt x="680463" y="300887"/>
                    </a:cubicBezTo>
                    <a:cubicBezTo>
                      <a:pt x="559305" y="356322"/>
                      <a:pt x="428908" y="387945"/>
                      <a:pt x="299463" y="419378"/>
                    </a:cubicBezTo>
                    <a:lnTo>
                      <a:pt x="79150" y="472813"/>
                    </a:lnTo>
                    <a:cubicBezTo>
                      <a:pt x="58862" y="477671"/>
                      <a:pt x="36764" y="482338"/>
                      <a:pt x="17904" y="473766"/>
                    </a:cubicBezTo>
                    <a:cubicBezTo>
                      <a:pt x="-54581" y="440619"/>
                      <a:pt x="115917" y="287076"/>
                      <a:pt x="145635" y="260215"/>
                    </a:cubicBezTo>
                    <a:cubicBezTo>
                      <a:pt x="222349" y="191997"/>
                      <a:pt x="308236" y="134857"/>
                      <a:pt x="400809" y="90480"/>
                    </a:cubicBezTo>
                    <a:cubicBezTo>
                      <a:pt x="452787" y="65200"/>
                      <a:pt x="506365" y="43378"/>
                      <a:pt x="561210" y="25138"/>
                    </a:cubicBezTo>
                    <a:close/>
                  </a:path>
                </a:pathLst>
              </a:custGeom>
              <a:solidFill>
                <a:srgbClr val="F6EFD2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49" name="Freeform 49"/>
              <p:cNvSpPr/>
              <p:nvPr/>
            </p:nvSpPr>
            <p:spPr>
              <a:xfrm>
                <a:off x="8616423" y="3972434"/>
                <a:ext cx="805381" cy="491445"/>
              </a:xfrm>
              <a:custGeom>
                <a:avLst/>
                <a:gdLst/>
                <a:ahLst/>
                <a:cxnLst/>
                <a:rect l="l" t="t" r="r" b="b"/>
                <a:pathLst>
                  <a:path w="805381" h="491445">
                    <a:moveTo>
                      <a:pt x="342496" y="399950"/>
                    </a:moveTo>
                    <a:cubicBezTo>
                      <a:pt x="397456" y="435288"/>
                      <a:pt x="455844" y="466625"/>
                      <a:pt x="519471" y="481960"/>
                    </a:cubicBezTo>
                    <a:cubicBezTo>
                      <a:pt x="583098" y="497296"/>
                      <a:pt x="652821" y="493867"/>
                      <a:pt x="709971" y="462910"/>
                    </a:cubicBezTo>
                    <a:cubicBezTo>
                      <a:pt x="767121" y="431954"/>
                      <a:pt x="809317" y="368803"/>
                      <a:pt x="805221" y="303557"/>
                    </a:cubicBezTo>
                    <a:cubicBezTo>
                      <a:pt x="802744" y="258885"/>
                      <a:pt x="780265" y="217832"/>
                      <a:pt x="751976" y="182780"/>
                    </a:cubicBezTo>
                    <a:cubicBezTo>
                      <a:pt x="678824" y="93055"/>
                      <a:pt x="567477" y="41048"/>
                      <a:pt x="453939" y="18093"/>
                    </a:cubicBezTo>
                    <a:cubicBezTo>
                      <a:pt x="340401" y="-4862"/>
                      <a:pt x="223624" y="-1624"/>
                      <a:pt x="107896" y="1805"/>
                    </a:cubicBezTo>
                    <a:cubicBezTo>
                      <a:pt x="82369" y="2567"/>
                      <a:pt x="55889" y="3520"/>
                      <a:pt x="33410" y="15617"/>
                    </a:cubicBezTo>
                    <a:cubicBezTo>
                      <a:pt x="-63173" y="67433"/>
                      <a:pt x="77035" y="179923"/>
                      <a:pt x="117802" y="220404"/>
                    </a:cubicBezTo>
                    <a:cubicBezTo>
                      <a:pt x="186153" y="288012"/>
                      <a:pt x="261467" y="348201"/>
                      <a:pt x="342496" y="399950"/>
                    </a:cubicBezTo>
                    <a:close/>
                  </a:path>
                </a:pathLst>
              </a:custGeom>
              <a:solidFill>
                <a:srgbClr val="F6EFD2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50" name="Freeform 50"/>
              <p:cNvSpPr/>
              <p:nvPr/>
            </p:nvSpPr>
            <p:spPr>
              <a:xfrm>
                <a:off x="8516038" y="3995480"/>
                <a:ext cx="324035" cy="884405"/>
              </a:xfrm>
              <a:custGeom>
                <a:avLst/>
                <a:gdLst/>
                <a:ahLst/>
                <a:cxnLst/>
                <a:rect l="l" t="t" r="r" b="b"/>
                <a:pathLst>
                  <a:path w="324035" h="884405">
                    <a:moveTo>
                      <a:pt x="11399" y="705041"/>
                    </a:moveTo>
                    <a:cubicBezTo>
                      <a:pt x="19876" y="748761"/>
                      <a:pt x="34354" y="792481"/>
                      <a:pt x="62263" y="827247"/>
                    </a:cubicBezTo>
                    <a:cubicBezTo>
                      <a:pt x="90171" y="862013"/>
                      <a:pt x="133414" y="886588"/>
                      <a:pt x="177896" y="883539"/>
                    </a:cubicBezTo>
                    <a:cubicBezTo>
                      <a:pt x="219901" y="880682"/>
                      <a:pt x="257716" y="853536"/>
                      <a:pt x="281147" y="818484"/>
                    </a:cubicBezTo>
                    <a:cubicBezTo>
                      <a:pt x="303245" y="782441"/>
                      <a:pt x="316618" y="741731"/>
                      <a:pt x="320200" y="699612"/>
                    </a:cubicBezTo>
                    <a:cubicBezTo>
                      <a:pt x="333344" y="591693"/>
                      <a:pt x="311913" y="482442"/>
                      <a:pt x="282100" y="377857"/>
                    </a:cubicBezTo>
                    <a:cubicBezTo>
                      <a:pt x="247238" y="256032"/>
                      <a:pt x="199518" y="135351"/>
                      <a:pt x="119222" y="37243"/>
                    </a:cubicBezTo>
                    <a:cubicBezTo>
                      <a:pt x="104935" y="19908"/>
                      <a:pt x="73407" y="-12668"/>
                      <a:pt x="47404" y="4001"/>
                    </a:cubicBezTo>
                    <a:cubicBezTo>
                      <a:pt x="25306" y="18288"/>
                      <a:pt x="38545" y="54198"/>
                      <a:pt x="39974" y="76105"/>
                    </a:cubicBezTo>
                    <a:cubicBezTo>
                      <a:pt x="42946" y="146000"/>
                      <a:pt x="39441" y="216027"/>
                      <a:pt x="29497" y="285274"/>
                    </a:cubicBezTo>
                    <a:cubicBezTo>
                      <a:pt x="12447" y="423673"/>
                      <a:pt x="-15747" y="565500"/>
                      <a:pt x="11399" y="705041"/>
                    </a:cubicBezTo>
                    <a:close/>
                  </a:path>
                </a:pathLst>
              </a:custGeom>
              <a:solidFill>
                <a:srgbClr val="F6EFD2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51" name="Freeform 51"/>
              <p:cNvSpPr/>
              <p:nvPr/>
            </p:nvSpPr>
            <p:spPr>
              <a:xfrm>
                <a:off x="7993771" y="3961554"/>
                <a:ext cx="603818" cy="733905"/>
              </a:xfrm>
              <a:custGeom>
                <a:avLst/>
                <a:gdLst/>
                <a:ahLst/>
                <a:cxnLst/>
                <a:rect l="l" t="t" r="r" b="b"/>
                <a:pathLst>
                  <a:path w="603818" h="733905">
                    <a:moveTo>
                      <a:pt x="191051" y="197756"/>
                    </a:moveTo>
                    <a:cubicBezTo>
                      <a:pt x="97897" y="287863"/>
                      <a:pt x="25507" y="403496"/>
                      <a:pt x="4742" y="531132"/>
                    </a:cubicBezTo>
                    <a:cubicBezTo>
                      <a:pt x="-2021" y="573137"/>
                      <a:pt x="-2973" y="617428"/>
                      <a:pt x="12934" y="656766"/>
                    </a:cubicBezTo>
                    <a:cubicBezTo>
                      <a:pt x="28840" y="696105"/>
                      <a:pt x="64559" y="729728"/>
                      <a:pt x="106945" y="732966"/>
                    </a:cubicBezTo>
                    <a:cubicBezTo>
                      <a:pt x="168191" y="738014"/>
                      <a:pt x="216483" y="683818"/>
                      <a:pt x="252773" y="634192"/>
                    </a:cubicBezTo>
                    <a:cubicBezTo>
                      <a:pt x="321639" y="539894"/>
                      <a:pt x="386885" y="442930"/>
                      <a:pt x="452131" y="346061"/>
                    </a:cubicBezTo>
                    <a:lnTo>
                      <a:pt x="568908" y="172610"/>
                    </a:lnTo>
                    <a:cubicBezTo>
                      <a:pt x="598150" y="129081"/>
                      <a:pt x="621867" y="76408"/>
                      <a:pt x="585386" y="28783"/>
                    </a:cubicBezTo>
                    <a:cubicBezTo>
                      <a:pt x="559669" y="-4745"/>
                      <a:pt x="518140" y="-5031"/>
                      <a:pt x="480611" y="5542"/>
                    </a:cubicBezTo>
                    <a:cubicBezTo>
                      <a:pt x="375550" y="35451"/>
                      <a:pt x="268108" y="123271"/>
                      <a:pt x="191051" y="197756"/>
                    </a:cubicBezTo>
                    <a:close/>
                  </a:path>
                </a:pathLst>
              </a:custGeom>
              <a:solidFill>
                <a:srgbClr val="F6EFD2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52" name="Freeform 52"/>
              <p:cNvSpPr/>
              <p:nvPr/>
            </p:nvSpPr>
            <p:spPr>
              <a:xfrm>
                <a:off x="7628850" y="3836790"/>
                <a:ext cx="936396" cy="388744"/>
              </a:xfrm>
              <a:custGeom>
                <a:avLst/>
                <a:gdLst/>
                <a:ahLst/>
                <a:cxnLst/>
                <a:rect l="l" t="t" r="r" b="b"/>
                <a:pathLst>
                  <a:path w="936396" h="388744">
                    <a:moveTo>
                      <a:pt x="308608" y="13910"/>
                    </a:moveTo>
                    <a:cubicBezTo>
                      <a:pt x="243267" y="23435"/>
                      <a:pt x="177354" y="38580"/>
                      <a:pt x="120394" y="71918"/>
                    </a:cubicBezTo>
                    <a:cubicBezTo>
                      <a:pt x="63435" y="105255"/>
                      <a:pt x="15619" y="159453"/>
                      <a:pt x="3142" y="224318"/>
                    </a:cubicBezTo>
                    <a:cubicBezTo>
                      <a:pt x="-5145" y="267180"/>
                      <a:pt x="3142" y="314996"/>
                      <a:pt x="33431" y="346714"/>
                    </a:cubicBezTo>
                    <a:cubicBezTo>
                      <a:pt x="81056" y="397387"/>
                      <a:pt x="162019" y="392815"/>
                      <a:pt x="230122" y="378623"/>
                    </a:cubicBezTo>
                    <a:cubicBezTo>
                      <a:pt x="402525" y="342809"/>
                      <a:pt x="565021" y="270991"/>
                      <a:pt x="725994" y="199648"/>
                    </a:cubicBezTo>
                    <a:cubicBezTo>
                      <a:pt x="786001" y="173073"/>
                      <a:pt x="850771" y="150499"/>
                      <a:pt x="908207" y="118876"/>
                    </a:cubicBezTo>
                    <a:cubicBezTo>
                      <a:pt x="960118" y="90301"/>
                      <a:pt x="932972" y="65155"/>
                      <a:pt x="888109" y="48296"/>
                    </a:cubicBezTo>
                    <a:cubicBezTo>
                      <a:pt x="776572" y="6290"/>
                      <a:pt x="638364" y="671"/>
                      <a:pt x="520349" y="-567"/>
                    </a:cubicBezTo>
                    <a:cubicBezTo>
                      <a:pt x="449503" y="-1130"/>
                      <a:pt x="378718" y="3709"/>
                      <a:pt x="308608" y="13910"/>
                    </a:cubicBezTo>
                    <a:close/>
                  </a:path>
                </a:pathLst>
              </a:custGeom>
              <a:solidFill>
                <a:srgbClr val="F6EFD2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53" name="Freeform 53"/>
              <p:cNvSpPr/>
              <p:nvPr/>
            </p:nvSpPr>
            <p:spPr>
              <a:xfrm>
                <a:off x="7810392" y="3271062"/>
                <a:ext cx="698493" cy="651005"/>
              </a:xfrm>
              <a:custGeom>
                <a:avLst/>
                <a:gdLst/>
                <a:ahLst/>
                <a:cxnLst/>
                <a:rect l="l" t="t" r="r" b="b"/>
                <a:pathLst>
                  <a:path w="698493" h="651005">
                    <a:moveTo>
                      <a:pt x="386527" y="101006"/>
                    </a:moveTo>
                    <a:cubicBezTo>
                      <a:pt x="344141" y="64145"/>
                      <a:pt x="297469" y="30712"/>
                      <a:pt x="244319" y="12615"/>
                    </a:cubicBezTo>
                    <a:cubicBezTo>
                      <a:pt x="191170" y="-5483"/>
                      <a:pt x="130019" y="-6435"/>
                      <a:pt x="80489" y="18711"/>
                    </a:cubicBezTo>
                    <a:cubicBezTo>
                      <a:pt x="30959" y="43856"/>
                      <a:pt x="-5236" y="99578"/>
                      <a:pt x="765" y="155394"/>
                    </a:cubicBezTo>
                    <a:cubicBezTo>
                      <a:pt x="7813" y="218164"/>
                      <a:pt x="61725" y="263694"/>
                      <a:pt x="111636" y="302365"/>
                    </a:cubicBezTo>
                    <a:cubicBezTo>
                      <a:pt x="256892" y="415141"/>
                      <a:pt x="404530" y="529537"/>
                      <a:pt x="573408" y="605260"/>
                    </a:cubicBezTo>
                    <a:cubicBezTo>
                      <a:pt x="590553" y="612975"/>
                      <a:pt x="679231" y="660600"/>
                      <a:pt x="694756" y="648409"/>
                    </a:cubicBezTo>
                    <a:cubicBezTo>
                      <a:pt x="708663" y="637455"/>
                      <a:pt x="680755" y="584972"/>
                      <a:pt x="676564" y="570875"/>
                    </a:cubicBezTo>
                    <a:cubicBezTo>
                      <a:pt x="653170" y="486397"/>
                      <a:pt x="619347" y="405159"/>
                      <a:pt x="575884" y="329035"/>
                    </a:cubicBezTo>
                    <a:cubicBezTo>
                      <a:pt x="525350" y="243396"/>
                      <a:pt x="461420" y="166415"/>
                      <a:pt x="386527" y="101006"/>
                    </a:cubicBezTo>
                    <a:close/>
                  </a:path>
                </a:pathLst>
              </a:custGeom>
              <a:solidFill>
                <a:srgbClr val="F6EFD2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54" name="Freeform 54"/>
              <p:cNvSpPr/>
              <p:nvPr/>
            </p:nvSpPr>
            <p:spPr>
              <a:xfrm>
                <a:off x="8386353" y="3838401"/>
                <a:ext cx="312279" cy="278562"/>
              </a:xfrm>
              <a:custGeom>
                <a:avLst/>
                <a:gdLst/>
                <a:ahLst/>
                <a:cxnLst/>
                <a:rect l="l" t="t" r="r" b="b"/>
                <a:pathLst>
                  <a:path w="312279" h="278562">
                    <a:moveTo>
                      <a:pt x="305867" y="277951"/>
                    </a:moveTo>
                    <a:cubicBezTo>
                      <a:pt x="121558" y="267188"/>
                      <a:pt x="13640" y="183273"/>
                      <a:pt x="114" y="24110"/>
                    </a:cubicBezTo>
                    <a:cubicBezTo>
                      <a:pt x="75447" y="-15171"/>
                      <a:pt x="166735" y="-7151"/>
                      <a:pt x="234048" y="44684"/>
                    </a:cubicBezTo>
                    <a:cubicBezTo>
                      <a:pt x="300342" y="97071"/>
                      <a:pt x="325583" y="195655"/>
                      <a:pt x="305867" y="277951"/>
                    </a:cubicBezTo>
                    <a:close/>
                  </a:path>
                </a:pathLst>
              </a:custGeom>
              <a:solidFill>
                <a:srgbClr val="FFCD42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55" name="Freeform 55"/>
              <p:cNvSpPr/>
              <p:nvPr/>
            </p:nvSpPr>
            <p:spPr>
              <a:xfrm>
                <a:off x="8277291" y="2617098"/>
                <a:ext cx="1633346" cy="468327"/>
              </a:xfrm>
              <a:custGeom>
                <a:avLst/>
                <a:gdLst/>
                <a:ahLst/>
                <a:cxnLst/>
                <a:rect l="l" t="t" r="r" b="b"/>
                <a:pathLst>
                  <a:path w="1633346" h="468327">
                    <a:moveTo>
                      <a:pt x="114" y="204712"/>
                    </a:moveTo>
                    <a:lnTo>
                      <a:pt x="2495" y="206807"/>
                    </a:lnTo>
                    <a:cubicBezTo>
                      <a:pt x="6972" y="210902"/>
                      <a:pt x="11354" y="214903"/>
                      <a:pt x="15830" y="218618"/>
                    </a:cubicBezTo>
                    <a:cubicBezTo>
                      <a:pt x="58663" y="255994"/>
                      <a:pt x="104940" y="289217"/>
                      <a:pt x="154038" y="317869"/>
                    </a:cubicBezTo>
                    <a:lnTo>
                      <a:pt x="167754" y="325774"/>
                    </a:lnTo>
                    <a:cubicBezTo>
                      <a:pt x="279359" y="387839"/>
                      <a:pt x="400898" y="430054"/>
                      <a:pt x="526942" y="450552"/>
                    </a:cubicBezTo>
                    <a:cubicBezTo>
                      <a:pt x="531704" y="451409"/>
                      <a:pt x="536467" y="452171"/>
                      <a:pt x="541325" y="452838"/>
                    </a:cubicBezTo>
                    <a:cubicBezTo>
                      <a:pt x="626983" y="466306"/>
                      <a:pt x="713832" y="470649"/>
                      <a:pt x="800405" y="465792"/>
                    </a:cubicBezTo>
                    <a:cubicBezTo>
                      <a:pt x="859745" y="462372"/>
                      <a:pt x="918858" y="455695"/>
                      <a:pt x="977474" y="445789"/>
                    </a:cubicBezTo>
                    <a:cubicBezTo>
                      <a:pt x="983380" y="444836"/>
                      <a:pt x="989285" y="443884"/>
                      <a:pt x="995286" y="442741"/>
                    </a:cubicBezTo>
                    <a:cubicBezTo>
                      <a:pt x="1212361" y="404641"/>
                      <a:pt x="1424959" y="329489"/>
                      <a:pt x="1633461" y="259766"/>
                    </a:cubicBezTo>
                    <a:cubicBezTo>
                      <a:pt x="1631080" y="257289"/>
                      <a:pt x="1628604" y="255003"/>
                      <a:pt x="1626127" y="252717"/>
                    </a:cubicBezTo>
                    <a:lnTo>
                      <a:pt x="1626127" y="252717"/>
                    </a:lnTo>
                    <a:cubicBezTo>
                      <a:pt x="1619145" y="245860"/>
                      <a:pt x="1612001" y="239287"/>
                      <a:pt x="1604696" y="233001"/>
                    </a:cubicBezTo>
                    <a:cubicBezTo>
                      <a:pt x="1604696" y="233001"/>
                      <a:pt x="1604696" y="233001"/>
                      <a:pt x="1604696" y="233001"/>
                    </a:cubicBezTo>
                    <a:cubicBezTo>
                      <a:pt x="1487062" y="129083"/>
                      <a:pt x="1339044" y="66504"/>
                      <a:pt x="1183405" y="32976"/>
                    </a:cubicBezTo>
                    <a:cubicBezTo>
                      <a:pt x="1176357" y="31356"/>
                      <a:pt x="1169022" y="29832"/>
                      <a:pt x="1161783" y="28499"/>
                    </a:cubicBezTo>
                    <a:cubicBezTo>
                      <a:pt x="1096127" y="15392"/>
                      <a:pt x="1029643" y="6829"/>
                      <a:pt x="962806" y="2877"/>
                    </a:cubicBezTo>
                    <a:cubicBezTo>
                      <a:pt x="910037" y="-362"/>
                      <a:pt x="857202" y="-1343"/>
                      <a:pt x="804310" y="-76"/>
                    </a:cubicBezTo>
                    <a:cubicBezTo>
                      <a:pt x="798214" y="-76"/>
                      <a:pt x="792308" y="-76"/>
                      <a:pt x="786308" y="591"/>
                    </a:cubicBezTo>
                    <a:cubicBezTo>
                      <a:pt x="667617" y="4620"/>
                      <a:pt x="549592" y="20117"/>
                      <a:pt x="433883" y="46882"/>
                    </a:cubicBezTo>
                    <a:cubicBezTo>
                      <a:pt x="428263" y="48121"/>
                      <a:pt x="422739" y="49549"/>
                      <a:pt x="417214" y="50883"/>
                    </a:cubicBezTo>
                    <a:cubicBezTo>
                      <a:pt x="272482" y="85144"/>
                      <a:pt x="132433" y="136798"/>
                      <a:pt x="114" y="204712"/>
                    </a:cubicBezTo>
                    <a:close/>
                  </a:path>
                </a:pathLst>
              </a:custGeom>
              <a:solidFill>
                <a:srgbClr val="51663D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56" name="Freeform 56"/>
              <p:cNvSpPr/>
              <p:nvPr/>
            </p:nvSpPr>
            <p:spPr>
              <a:xfrm>
                <a:off x="8279672" y="2749394"/>
                <a:ext cx="1636966" cy="122747"/>
              </a:xfrm>
              <a:custGeom>
                <a:avLst/>
                <a:gdLst/>
                <a:ahLst/>
                <a:cxnLst/>
                <a:rect l="l" t="t" r="r" b="b"/>
                <a:pathLst>
                  <a:path w="1636966" h="122747">
                    <a:moveTo>
                      <a:pt x="114" y="74511"/>
                    </a:moveTo>
                    <a:cubicBezTo>
                      <a:pt x="4591" y="78607"/>
                      <a:pt x="8972" y="82607"/>
                      <a:pt x="13449" y="86322"/>
                    </a:cubicBezTo>
                    <a:cubicBezTo>
                      <a:pt x="129368" y="62795"/>
                      <a:pt x="246812" y="45079"/>
                      <a:pt x="364636" y="33173"/>
                    </a:cubicBezTo>
                    <a:cubicBezTo>
                      <a:pt x="374161" y="32125"/>
                      <a:pt x="383686" y="31172"/>
                      <a:pt x="393211" y="30410"/>
                    </a:cubicBezTo>
                    <a:cubicBezTo>
                      <a:pt x="494814" y="20819"/>
                      <a:pt x="596922" y="15427"/>
                      <a:pt x="699535" y="14217"/>
                    </a:cubicBezTo>
                    <a:cubicBezTo>
                      <a:pt x="703916" y="14217"/>
                      <a:pt x="708298" y="14217"/>
                      <a:pt x="712870" y="14217"/>
                    </a:cubicBezTo>
                    <a:cubicBezTo>
                      <a:pt x="849868" y="12846"/>
                      <a:pt x="986828" y="19199"/>
                      <a:pt x="1123112" y="33267"/>
                    </a:cubicBezTo>
                    <a:cubicBezTo>
                      <a:pt x="1128255" y="33267"/>
                      <a:pt x="1133303" y="34220"/>
                      <a:pt x="1138352" y="34792"/>
                    </a:cubicBezTo>
                    <a:cubicBezTo>
                      <a:pt x="1302001" y="52260"/>
                      <a:pt x="1464288" y="80712"/>
                      <a:pt x="1624127" y="119945"/>
                    </a:cubicBezTo>
                    <a:lnTo>
                      <a:pt x="1624127" y="119945"/>
                    </a:lnTo>
                    <a:cubicBezTo>
                      <a:pt x="1627460" y="120612"/>
                      <a:pt x="1630508" y="121374"/>
                      <a:pt x="1633652" y="122136"/>
                    </a:cubicBezTo>
                    <a:lnTo>
                      <a:pt x="1637081" y="108325"/>
                    </a:lnTo>
                    <a:cubicBezTo>
                      <a:pt x="1625651" y="105467"/>
                      <a:pt x="1614030" y="102800"/>
                      <a:pt x="1602505" y="100038"/>
                    </a:cubicBezTo>
                    <a:cubicBezTo>
                      <a:pt x="1602505" y="100038"/>
                      <a:pt x="1602505" y="100038"/>
                      <a:pt x="1602505" y="100038"/>
                    </a:cubicBezTo>
                    <a:cubicBezTo>
                      <a:pt x="1495635" y="74635"/>
                      <a:pt x="1387688" y="53966"/>
                      <a:pt x="1278655" y="38030"/>
                    </a:cubicBezTo>
                    <a:cubicBezTo>
                      <a:pt x="1272654" y="37078"/>
                      <a:pt x="1266653" y="36316"/>
                      <a:pt x="1260653" y="35554"/>
                    </a:cubicBezTo>
                    <a:cubicBezTo>
                      <a:pt x="1140952" y="18599"/>
                      <a:pt x="1020527" y="7617"/>
                      <a:pt x="899369" y="2597"/>
                    </a:cubicBezTo>
                    <a:lnTo>
                      <a:pt x="899369" y="2597"/>
                    </a:lnTo>
                    <a:lnTo>
                      <a:pt x="882320" y="2026"/>
                    </a:lnTo>
                    <a:cubicBezTo>
                      <a:pt x="763067" y="-2480"/>
                      <a:pt x="643718" y="-1213"/>
                      <a:pt x="524275" y="5836"/>
                    </a:cubicBezTo>
                    <a:cubicBezTo>
                      <a:pt x="520274" y="5836"/>
                      <a:pt x="516274" y="5836"/>
                      <a:pt x="512083" y="6598"/>
                    </a:cubicBezTo>
                    <a:cubicBezTo>
                      <a:pt x="340052" y="17247"/>
                      <a:pt x="168973" y="39945"/>
                      <a:pt x="114" y="74511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57" name="Freeform 57"/>
              <p:cNvSpPr/>
              <p:nvPr/>
            </p:nvSpPr>
            <p:spPr>
              <a:xfrm>
                <a:off x="8431215" y="2766890"/>
                <a:ext cx="244316" cy="176593"/>
              </a:xfrm>
              <a:custGeom>
                <a:avLst/>
                <a:gdLst/>
                <a:ahLst/>
                <a:cxnLst/>
                <a:rect l="l" t="t" r="r" b="b"/>
                <a:pathLst>
                  <a:path w="244316" h="176593">
                    <a:moveTo>
                      <a:pt x="114" y="168077"/>
                    </a:moveTo>
                    <a:lnTo>
                      <a:pt x="13830" y="175982"/>
                    </a:lnTo>
                    <a:lnTo>
                      <a:pt x="241954" y="12914"/>
                    </a:lnTo>
                    <a:lnTo>
                      <a:pt x="244430" y="11104"/>
                    </a:lnTo>
                    <a:lnTo>
                      <a:pt x="236144" y="-611"/>
                    </a:lnTo>
                    <a:lnTo>
                      <a:pt x="213379" y="15677"/>
                    </a:ln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58" name="Freeform 58"/>
              <p:cNvSpPr/>
              <p:nvPr/>
            </p:nvSpPr>
            <p:spPr>
              <a:xfrm>
                <a:off x="8694105" y="2663925"/>
                <a:ext cx="113347" cy="98964"/>
              </a:xfrm>
              <a:custGeom>
                <a:avLst/>
                <a:gdLst/>
                <a:ahLst/>
                <a:cxnLst/>
                <a:rect l="l" t="t" r="r" b="b"/>
                <a:pathLst>
                  <a:path w="113347" h="98964">
                    <a:moveTo>
                      <a:pt x="114" y="3389"/>
                    </a:moveTo>
                    <a:lnTo>
                      <a:pt x="97650" y="92829"/>
                    </a:lnTo>
                    <a:lnTo>
                      <a:pt x="103841" y="98354"/>
                    </a:lnTo>
                    <a:lnTo>
                      <a:pt x="109842" y="92067"/>
                    </a:lnTo>
                    <a:lnTo>
                      <a:pt x="113462" y="87971"/>
                    </a:lnTo>
                    <a:lnTo>
                      <a:pt x="17164" y="-611"/>
                    </a:lnTo>
                    <a:cubicBezTo>
                      <a:pt x="11163" y="627"/>
                      <a:pt x="5639" y="2055"/>
                      <a:pt x="114" y="3389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59" name="Freeform 59"/>
              <p:cNvSpPr/>
              <p:nvPr/>
            </p:nvSpPr>
            <p:spPr>
              <a:xfrm>
                <a:off x="8804119" y="2757651"/>
                <a:ext cx="190785" cy="312896"/>
              </a:xfrm>
              <a:custGeom>
                <a:avLst/>
                <a:gdLst/>
                <a:ahLst/>
                <a:cxnLst/>
                <a:rect l="l" t="t" r="r" b="b"/>
                <a:pathLst>
                  <a:path w="190785" h="312896">
                    <a:moveTo>
                      <a:pt x="114" y="309999"/>
                    </a:moveTo>
                    <a:cubicBezTo>
                      <a:pt x="4877" y="310856"/>
                      <a:pt x="9639" y="311618"/>
                      <a:pt x="14497" y="312285"/>
                    </a:cubicBezTo>
                    <a:cubicBezTo>
                      <a:pt x="63817" y="205491"/>
                      <a:pt x="122872" y="103459"/>
                      <a:pt x="190900" y="7485"/>
                    </a:cubicBezTo>
                    <a:lnTo>
                      <a:pt x="188423" y="5675"/>
                    </a:lnTo>
                    <a:lnTo>
                      <a:pt x="179470" y="-611"/>
                    </a:lnTo>
                    <a:cubicBezTo>
                      <a:pt x="177898" y="1436"/>
                      <a:pt x="176441" y="3570"/>
                      <a:pt x="175088" y="5770"/>
                    </a:cubicBezTo>
                    <a:cubicBezTo>
                      <a:pt x="107499" y="101563"/>
                      <a:pt x="48920" y="203404"/>
                      <a:pt x="114" y="309999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60" name="Freeform 60"/>
              <p:cNvSpPr/>
              <p:nvPr/>
            </p:nvSpPr>
            <p:spPr>
              <a:xfrm>
                <a:off x="9063866" y="2616967"/>
                <a:ext cx="115347" cy="144017"/>
              </a:xfrm>
              <a:custGeom>
                <a:avLst/>
                <a:gdLst/>
                <a:ahLst/>
                <a:cxnLst/>
                <a:rect l="l" t="t" r="r" b="b"/>
                <a:pathLst>
                  <a:path w="115347" h="144017">
                    <a:moveTo>
                      <a:pt x="103556" y="143407"/>
                    </a:moveTo>
                    <a:lnTo>
                      <a:pt x="115462" y="135787"/>
                    </a:lnTo>
                    <a:cubicBezTo>
                      <a:pt x="115414" y="135635"/>
                      <a:pt x="115414" y="135463"/>
                      <a:pt x="115462" y="135311"/>
                    </a:cubicBezTo>
                    <a:cubicBezTo>
                      <a:pt x="85734" y="88114"/>
                      <a:pt x="53226" y="42727"/>
                      <a:pt x="18116" y="-611"/>
                    </a:cubicBezTo>
                    <a:cubicBezTo>
                      <a:pt x="12020" y="-611"/>
                      <a:pt x="6115" y="-611"/>
                      <a:pt x="114" y="56"/>
                    </a:cubicBezTo>
                    <a:cubicBezTo>
                      <a:pt x="35642" y="42870"/>
                      <a:pt x="68475" y="87847"/>
                      <a:pt x="98412" y="134739"/>
                    </a:cubicBezTo>
                    <a:cubicBezTo>
                      <a:pt x="99936" y="137692"/>
                      <a:pt x="101746" y="140359"/>
                      <a:pt x="103556" y="143407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61" name="Freeform 61"/>
              <p:cNvSpPr/>
              <p:nvPr/>
            </p:nvSpPr>
            <p:spPr>
              <a:xfrm>
                <a:off x="9254651" y="2773558"/>
                <a:ext cx="165830" cy="289941"/>
              </a:xfrm>
              <a:custGeom>
                <a:avLst/>
                <a:gdLst/>
                <a:ahLst/>
                <a:cxnLst/>
                <a:rect l="l" t="t" r="r" b="b"/>
                <a:pathLst>
                  <a:path w="165830" h="289941">
                    <a:moveTo>
                      <a:pt x="114" y="289330"/>
                    </a:moveTo>
                    <a:cubicBezTo>
                      <a:pt x="6020" y="288377"/>
                      <a:pt x="11925" y="287425"/>
                      <a:pt x="17926" y="286282"/>
                    </a:cubicBezTo>
                    <a:lnTo>
                      <a:pt x="163373" y="10914"/>
                    </a:lnTo>
                    <a:lnTo>
                      <a:pt x="165944" y="6056"/>
                    </a:lnTo>
                    <a:lnTo>
                      <a:pt x="153562" y="-611"/>
                    </a:lnTo>
                    <a:lnTo>
                      <a:pt x="148133" y="8914"/>
                    </a:ln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62" name="Freeform 62"/>
              <p:cNvSpPr/>
              <p:nvPr/>
            </p:nvSpPr>
            <p:spPr>
              <a:xfrm>
                <a:off x="9438770" y="2645446"/>
                <a:ext cx="119633" cy="150018"/>
              </a:xfrm>
              <a:custGeom>
                <a:avLst/>
                <a:gdLst/>
                <a:ahLst/>
                <a:cxnLst/>
                <a:rect l="l" t="t" r="r" b="b"/>
                <a:pathLst>
                  <a:path w="119633" h="150018">
                    <a:moveTo>
                      <a:pt x="108128" y="149408"/>
                    </a:moveTo>
                    <a:lnTo>
                      <a:pt x="119748" y="142073"/>
                    </a:lnTo>
                    <a:lnTo>
                      <a:pt x="119748" y="142073"/>
                    </a:lnTo>
                    <a:cubicBezTo>
                      <a:pt x="89459" y="94448"/>
                      <a:pt x="56693" y="48252"/>
                      <a:pt x="21736" y="3865"/>
                    </a:cubicBezTo>
                    <a:cubicBezTo>
                      <a:pt x="14687" y="2246"/>
                      <a:pt x="7353" y="722"/>
                      <a:pt x="114" y="-611"/>
                    </a:cubicBezTo>
                    <a:cubicBezTo>
                      <a:pt x="36328" y="44480"/>
                      <a:pt x="70256" y="91372"/>
                      <a:pt x="101746" y="139883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63" name="Freeform 63"/>
              <p:cNvSpPr/>
              <p:nvPr/>
            </p:nvSpPr>
            <p:spPr>
              <a:xfrm>
                <a:off x="8770781" y="2652429"/>
                <a:ext cx="1313878" cy="978804"/>
              </a:xfrm>
              <a:custGeom>
                <a:avLst/>
                <a:gdLst/>
                <a:ahLst/>
                <a:cxnLst/>
                <a:rect l="l" t="t" r="r" b="b"/>
                <a:pathLst>
                  <a:path w="1313878" h="978804">
                    <a:moveTo>
                      <a:pt x="114" y="976243"/>
                    </a:moveTo>
                    <a:lnTo>
                      <a:pt x="3353" y="976243"/>
                    </a:lnTo>
                    <a:cubicBezTo>
                      <a:pt x="9353" y="976720"/>
                      <a:pt x="15259" y="977100"/>
                      <a:pt x="21164" y="977291"/>
                    </a:cubicBezTo>
                    <a:cubicBezTo>
                      <a:pt x="77905" y="979815"/>
                      <a:pt x="134769" y="977043"/>
                      <a:pt x="190995" y="969004"/>
                    </a:cubicBezTo>
                    <a:cubicBezTo>
                      <a:pt x="196234" y="968338"/>
                      <a:pt x="201473" y="967480"/>
                      <a:pt x="206711" y="966623"/>
                    </a:cubicBezTo>
                    <a:cubicBezTo>
                      <a:pt x="332727" y="945925"/>
                      <a:pt x="454171" y="903443"/>
                      <a:pt x="565614" y="841083"/>
                    </a:cubicBezTo>
                    <a:cubicBezTo>
                      <a:pt x="569900" y="838797"/>
                      <a:pt x="574186" y="836321"/>
                      <a:pt x="578282" y="834035"/>
                    </a:cubicBezTo>
                    <a:cubicBezTo>
                      <a:pt x="653767" y="791258"/>
                      <a:pt x="724519" y="740614"/>
                      <a:pt x="789356" y="682968"/>
                    </a:cubicBezTo>
                    <a:cubicBezTo>
                      <a:pt x="833695" y="643439"/>
                      <a:pt x="875833" y="601491"/>
                      <a:pt x="915562" y="557334"/>
                    </a:cubicBezTo>
                    <a:lnTo>
                      <a:pt x="927659" y="543808"/>
                    </a:lnTo>
                    <a:cubicBezTo>
                      <a:pt x="1073963" y="379121"/>
                      <a:pt x="1193787" y="188049"/>
                      <a:pt x="1313993" y="3455"/>
                    </a:cubicBezTo>
                    <a:lnTo>
                      <a:pt x="1303801" y="2502"/>
                    </a:lnTo>
                    <a:lnTo>
                      <a:pt x="1303801" y="2502"/>
                    </a:lnTo>
                    <a:cubicBezTo>
                      <a:pt x="1294276" y="1455"/>
                      <a:pt x="1284751" y="788"/>
                      <a:pt x="1274750" y="407"/>
                    </a:cubicBezTo>
                    <a:cubicBezTo>
                      <a:pt x="1274750" y="407"/>
                      <a:pt x="1274750" y="407"/>
                      <a:pt x="1274750" y="407"/>
                    </a:cubicBezTo>
                    <a:cubicBezTo>
                      <a:pt x="1118064" y="-7880"/>
                      <a:pt x="963282" y="35078"/>
                      <a:pt x="820217" y="105182"/>
                    </a:cubicBezTo>
                    <a:cubicBezTo>
                      <a:pt x="813740" y="108325"/>
                      <a:pt x="807072" y="111659"/>
                      <a:pt x="800500" y="114707"/>
                    </a:cubicBezTo>
                    <a:cubicBezTo>
                      <a:pt x="741054" y="145301"/>
                      <a:pt x="683771" y="179934"/>
                      <a:pt x="629050" y="218339"/>
                    </a:cubicBezTo>
                    <a:cubicBezTo>
                      <a:pt x="585683" y="248629"/>
                      <a:pt x="543677" y="280699"/>
                      <a:pt x="503034" y="314541"/>
                    </a:cubicBezTo>
                    <a:lnTo>
                      <a:pt x="489318" y="326257"/>
                    </a:lnTo>
                    <a:cubicBezTo>
                      <a:pt x="398707" y="403276"/>
                      <a:pt x="315773" y="488896"/>
                      <a:pt x="241668" y="581908"/>
                    </a:cubicBezTo>
                    <a:cubicBezTo>
                      <a:pt x="238049" y="586385"/>
                      <a:pt x="234620" y="590862"/>
                      <a:pt x="231191" y="595338"/>
                    </a:cubicBezTo>
                    <a:cubicBezTo>
                      <a:pt x="139074" y="712515"/>
                      <a:pt x="61484" y="840417"/>
                      <a:pt x="114" y="976243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64" name="Freeform 64"/>
              <p:cNvSpPr/>
              <p:nvPr/>
            </p:nvSpPr>
            <p:spPr>
              <a:xfrm>
                <a:off x="8774020" y="2638683"/>
                <a:ext cx="1309211" cy="991838"/>
              </a:xfrm>
              <a:custGeom>
                <a:avLst/>
                <a:gdLst/>
                <a:ahLst/>
                <a:cxnLst/>
                <a:rect l="l" t="t" r="r" b="b"/>
                <a:pathLst>
                  <a:path w="1309211" h="991838">
                    <a:moveTo>
                      <a:pt x="114" y="990179"/>
                    </a:moveTo>
                    <a:cubicBezTo>
                      <a:pt x="6115" y="990656"/>
                      <a:pt x="12020" y="991037"/>
                      <a:pt x="17926" y="991227"/>
                    </a:cubicBezTo>
                    <a:cubicBezTo>
                      <a:pt x="94126" y="900644"/>
                      <a:pt x="175088" y="813776"/>
                      <a:pt x="259861" y="731195"/>
                    </a:cubicBezTo>
                    <a:cubicBezTo>
                      <a:pt x="266624" y="724432"/>
                      <a:pt x="273672" y="717765"/>
                      <a:pt x="280530" y="711288"/>
                    </a:cubicBezTo>
                    <a:cubicBezTo>
                      <a:pt x="354377" y="640355"/>
                      <a:pt x="430997" y="572632"/>
                      <a:pt x="510368" y="508119"/>
                    </a:cubicBezTo>
                    <a:cubicBezTo>
                      <a:pt x="513797" y="505262"/>
                      <a:pt x="517226" y="502499"/>
                      <a:pt x="520846" y="499737"/>
                    </a:cubicBezTo>
                    <a:cubicBezTo>
                      <a:pt x="627392" y="413612"/>
                      <a:pt x="738692" y="333535"/>
                      <a:pt x="854221" y="259898"/>
                    </a:cubicBezTo>
                    <a:cubicBezTo>
                      <a:pt x="858412" y="256945"/>
                      <a:pt x="862793" y="254278"/>
                      <a:pt x="867080" y="251611"/>
                    </a:cubicBezTo>
                    <a:cubicBezTo>
                      <a:pt x="1006097" y="163629"/>
                      <a:pt x="1150848" y="85057"/>
                      <a:pt x="1300372" y="16439"/>
                    </a:cubicBezTo>
                    <a:lnTo>
                      <a:pt x="1300372" y="16439"/>
                    </a:lnTo>
                    <a:cubicBezTo>
                      <a:pt x="1303420" y="15010"/>
                      <a:pt x="1306277" y="13582"/>
                      <a:pt x="1309325" y="12343"/>
                    </a:cubicBezTo>
                    <a:lnTo>
                      <a:pt x="1303420" y="-611"/>
                    </a:lnTo>
                    <a:cubicBezTo>
                      <a:pt x="1292657" y="4247"/>
                      <a:pt x="1281894" y="8914"/>
                      <a:pt x="1271130" y="14343"/>
                    </a:cubicBezTo>
                    <a:cubicBezTo>
                      <a:pt x="1271130" y="14343"/>
                      <a:pt x="1271130" y="14343"/>
                      <a:pt x="1271130" y="14343"/>
                    </a:cubicBezTo>
                    <a:cubicBezTo>
                      <a:pt x="1171689" y="60730"/>
                      <a:pt x="1074153" y="111784"/>
                      <a:pt x="979284" y="166743"/>
                    </a:cubicBezTo>
                    <a:cubicBezTo>
                      <a:pt x="973950" y="169696"/>
                      <a:pt x="968711" y="172839"/>
                      <a:pt x="963568" y="176268"/>
                    </a:cubicBezTo>
                    <a:cubicBezTo>
                      <a:pt x="859298" y="237485"/>
                      <a:pt x="758142" y="303780"/>
                      <a:pt x="660101" y="375150"/>
                    </a:cubicBezTo>
                    <a:lnTo>
                      <a:pt x="660101" y="375150"/>
                    </a:lnTo>
                    <a:lnTo>
                      <a:pt x="646195" y="384771"/>
                    </a:lnTo>
                    <a:cubicBezTo>
                      <a:pt x="549992" y="455380"/>
                      <a:pt x="457314" y="530598"/>
                      <a:pt x="368160" y="610418"/>
                    </a:cubicBezTo>
                    <a:cubicBezTo>
                      <a:pt x="365112" y="612990"/>
                      <a:pt x="362064" y="615656"/>
                      <a:pt x="358635" y="618514"/>
                    </a:cubicBezTo>
                    <a:cubicBezTo>
                      <a:pt x="230571" y="733852"/>
                      <a:pt x="110776" y="858049"/>
                      <a:pt x="114" y="990179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65" name="Freeform 65"/>
              <p:cNvSpPr/>
              <p:nvPr/>
            </p:nvSpPr>
            <p:spPr>
              <a:xfrm>
                <a:off x="8961663" y="3343533"/>
                <a:ext cx="93249" cy="278701"/>
              </a:xfrm>
              <a:custGeom>
                <a:avLst/>
                <a:gdLst/>
                <a:ahLst/>
                <a:cxnLst/>
                <a:rect l="l" t="t" r="r" b="b"/>
                <a:pathLst>
                  <a:path w="93249" h="278701">
                    <a:moveTo>
                      <a:pt x="114" y="278090"/>
                    </a:moveTo>
                    <a:cubicBezTo>
                      <a:pt x="5353" y="277424"/>
                      <a:pt x="10592" y="276567"/>
                      <a:pt x="15830" y="275709"/>
                    </a:cubicBezTo>
                    <a:lnTo>
                      <a:pt x="92507" y="6438"/>
                    </a:lnTo>
                    <a:lnTo>
                      <a:pt x="93364" y="3484"/>
                    </a:lnTo>
                    <a:lnTo>
                      <a:pt x="79553" y="-611"/>
                    </a:lnTo>
                    <a:lnTo>
                      <a:pt x="71837" y="26345"/>
                    </a:ln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66" name="Freeform 66"/>
              <p:cNvSpPr/>
              <p:nvPr/>
            </p:nvSpPr>
            <p:spPr>
              <a:xfrm>
                <a:off x="9001287" y="3235710"/>
                <a:ext cx="140779" cy="22955"/>
              </a:xfrm>
              <a:custGeom>
                <a:avLst/>
                <a:gdLst/>
                <a:ahLst/>
                <a:cxnLst/>
                <a:rect l="l" t="t" r="r" b="b"/>
                <a:pathLst>
                  <a:path w="140779" h="22955">
                    <a:moveTo>
                      <a:pt x="114" y="12819"/>
                    </a:moveTo>
                    <a:lnTo>
                      <a:pt x="131845" y="22344"/>
                    </a:lnTo>
                    <a:lnTo>
                      <a:pt x="140132" y="22344"/>
                    </a:lnTo>
                    <a:lnTo>
                      <a:pt x="140894" y="13772"/>
                    </a:lnTo>
                    <a:lnTo>
                      <a:pt x="140894" y="8248"/>
                    </a:lnTo>
                    <a:lnTo>
                      <a:pt x="10306" y="-611"/>
                    </a:lnTo>
                    <a:cubicBezTo>
                      <a:pt x="6972" y="3866"/>
                      <a:pt x="3543" y="8342"/>
                      <a:pt x="114" y="12819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67" name="Freeform 67"/>
              <p:cNvSpPr/>
              <p:nvPr/>
            </p:nvSpPr>
            <p:spPr>
              <a:xfrm>
                <a:off x="9283798" y="3138841"/>
                <a:ext cx="65151" cy="355473"/>
              </a:xfrm>
              <a:custGeom>
                <a:avLst/>
                <a:gdLst/>
                <a:ahLst/>
                <a:cxnLst/>
                <a:rect l="l" t="t" r="r" b="b"/>
                <a:pathLst>
                  <a:path w="65151" h="355473">
                    <a:moveTo>
                      <a:pt x="52597" y="354862"/>
                    </a:moveTo>
                    <a:cubicBezTo>
                      <a:pt x="56883" y="352576"/>
                      <a:pt x="61169" y="350099"/>
                      <a:pt x="65265" y="347813"/>
                    </a:cubicBezTo>
                    <a:cubicBezTo>
                      <a:pt x="37586" y="233485"/>
                      <a:pt x="20469" y="116851"/>
                      <a:pt x="14116" y="-611"/>
                    </a:cubicBezTo>
                    <a:lnTo>
                      <a:pt x="11068" y="-611"/>
                    </a:lnTo>
                    <a:lnTo>
                      <a:pt x="114" y="56"/>
                    </a:lnTo>
                    <a:cubicBezTo>
                      <a:pt x="114" y="2532"/>
                      <a:pt x="114" y="5199"/>
                      <a:pt x="114" y="7771"/>
                    </a:cubicBezTo>
                    <a:cubicBezTo>
                      <a:pt x="6896" y="124833"/>
                      <a:pt x="24460" y="241029"/>
                      <a:pt x="52597" y="354862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68" name="Freeform 68"/>
              <p:cNvSpPr/>
              <p:nvPr/>
            </p:nvSpPr>
            <p:spPr>
              <a:xfrm>
                <a:off x="9259414" y="2968344"/>
                <a:ext cx="174879" cy="59435"/>
              </a:xfrm>
              <a:custGeom>
                <a:avLst/>
                <a:gdLst/>
                <a:ahLst/>
                <a:cxnLst/>
                <a:rect l="l" t="t" r="r" b="b"/>
                <a:pathLst>
                  <a:path w="174879" h="59435">
                    <a:moveTo>
                      <a:pt x="170421" y="58825"/>
                    </a:moveTo>
                    <a:lnTo>
                      <a:pt x="174993" y="45585"/>
                    </a:lnTo>
                    <a:cubicBezTo>
                      <a:pt x="174993" y="45585"/>
                      <a:pt x="174993" y="45585"/>
                      <a:pt x="174993" y="45585"/>
                    </a:cubicBezTo>
                    <a:cubicBezTo>
                      <a:pt x="122225" y="27030"/>
                      <a:pt x="68408" y="11609"/>
                      <a:pt x="13830" y="-611"/>
                    </a:cubicBezTo>
                    <a:lnTo>
                      <a:pt x="114" y="11104"/>
                    </a:lnTo>
                    <a:cubicBezTo>
                      <a:pt x="54540" y="22411"/>
                      <a:pt x="108204" y="37107"/>
                      <a:pt x="160801" y="55110"/>
                    </a:cubicBezTo>
                    <a:cubicBezTo>
                      <a:pt x="164039" y="56729"/>
                      <a:pt x="167183" y="57682"/>
                      <a:pt x="170421" y="58825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69" name="Freeform 69"/>
              <p:cNvSpPr/>
              <p:nvPr/>
            </p:nvSpPr>
            <p:spPr>
              <a:xfrm>
                <a:off x="9626317" y="2885476"/>
                <a:ext cx="72008" cy="325088"/>
              </a:xfrm>
              <a:custGeom>
                <a:avLst/>
                <a:gdLst/>
                <a:ahLst/>
                <a:cxnLst/>
                <a:rect l="l" t="t" r="r" b="b"/>
                <a:pathLst>
                  <a:path w="72008" h="325088">
                    <a:moveTo>
                      <a:pt x="60026" y="324477"/>
                    </a:moveTo>
                    <a:lnTo>
                      <a:pt x="72123" y="310951"/>
                    </a:lnTo>
                    <a:lnTo>
                      <a:pt x="14973" y="4818"/>
                    </a:lnTo>
                    <a:lnTo>
                      <a:pt x="14021" y="-611"/>
                    </a:lnTo>
                    <a:lnTo>
                      <a:pt x="114" y="1960"/>
                    </a:lnTo>
                    <a:lnTo>
                      <a:pt x="2114" y="13105"/>
                    </a:ln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70" name="Freeform 70"/>
              <p:cNvSpPr/>
              <p:nvPr/>
            </p:nvSpPr>
            <p:spPr>
              <a:xfrm>
                <a:off x="9570786" y="2758603"/>
                <a:ext cx="182403" cy="60578"/>
              </a:xfrm>
              <a:custGeom>
                <a:avLst/>
                <a:gdLst/>
                <a:ahLst/>
                <a:cxnLst/>
                <a:rect l="l" t="t" r="r" b="b"/>
                <a:pathLst>
                  <a:path w="182403" h="60578">
                    <a:moveTo>
                      <a:pt x="177946" y="59968"/>
                    </a:moveTo>
                    <a:lnTo>
                      <a:pt x="182518" y="47014"/>
                    </a:lnTo>
                    <a:lnTo>
                      <a:pt x="182518" y="47014"/>
                    </a:lnTo>
                    <a:cubicBezTo>
                      <a:pt x="129368" y="28631"/>
                      <a:pt x="74885" y="12819"/>
                      <a:pt x="19831" y="-611"/>
                    </a:cubicBezTo>
                    <a:cubicBezTo>
                      <a:pt x="13354" y="2532"/>
                      <a:pt x="6686" y="5866"/>
                      <a:pt x="114" y="8914"/>
                    </a:cubicBezTo>
                    <a:cubicBezTo>
                      <a:pt x="56312" y="21772"/>
                      <a:pt x="112319" y="37489"/>
                      <a:pt x="166802" y="55777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</p:grpSp>
        <p:grpSp>
          <p:nvGrpSpPr>
            <p:cNvPr id="71" name="Group 71"/>
            <p:cNvGrpSpPr/>
            <p:nvPr/>
          </p:nvGrpSpPr>
          <p:grpSpPr>
            <a:xfrm>
              <a:off x="8354445" y="1472123"/>
              <a:ext cx="1274466" cy="1241673"/>
              <a:chOff x="8237690" y="1979520"/>
              <a:chExt cx="1274466" cy="1241673"/>
            </a:xfrm>
          </p:grpSpPr>
          <p:sp>
            <p:nvSpPr>
              <p:cNvPr id="72" name="Freeform 72"/>
              <p:cNvSpPr/>
              <p:nvPr/>
            </p:nvSpPr>
            <p:spPr>
              <a:xfrm>
                <a:off x="8237690" y="1979520"/>
                <a:ext cx="805496" cy="604010"/>
              </a:xfrm>
              <a:custGeom>
                <a:avLst/>
                <a:gdLst/>
                <a:ahLst/>
                <a:cxnLst/>
                <a:rect l="l" t="t" r="r" b="b"/>
                <a:pathLst>
                  <a:path w="488245" h="366116">
                    <a:moveTo>
                      <a:pt x="440604" y="322946"/>
                    </a:moveTo>
                    <a:cubicBezTo>
                      <a:pt x="500015" y="243422"/>
                      <a:pt x="504368" y="135533"/>
                      <a:pt x="451558" y="51484"/>
                    </a:cubicBezTo>
                    <a:cubicBezTo>
                      <a:pt x="441860" y="35501"/>
                      <a:pt x="428873" y="21766"/>
                      <a:pt x="413458" y="11193"/>
                    </a:cubicBezTo>
                    <a:cubicBezTo>
                      <a:pt x="397686" y="706"/>
                      <a:pt x="378364" y="-2999"/>
                      <a:pt x="359832" y="906"/>
                    </a:cubicBezTo>
                    <a:cubicBezTo>
                      <a:pt x="330114" y="8431"/>
                      <a:pt x="311731" y="38149"/>
                      <a:pt x="301730" y="67105"/>
                    </a:cubicBezTo>
                    <a:cubicBezTo>
                      <a:pt x="280895" y="128589"/>
                      <a:pt x="283610" y="195626"/>
                      <a:pt x="309350" y="255224"/>
                    </a:cubicBezTo>
                    <a:cubicBezTo>
                      <a:pt x="289554" y="221905"/>
                      <a:pt x="266961" y="190330"/>
                      <a:pt x="241817" y="160831"/>
                    </a:cubicBezTo>
                    <a:cubicBezTo>
                      <a:pt x="218896" y="131132"/>
                      <a:pt x="188441" y="108110"/>
                      <a:pt x="153616" y="94156"/>
                    </a:cubicBezTo>
                    <a:cubicBezTo>
                      <a:pt x="118366" y="80488"/>
                      <a:pt x="78866" y="83174"/>
                      <a:pt x="45793" y="101490"/>
                    </a:cubicBezTo>
                    <a:cubicBezTo>
                      <a:pt x="13884" y="120540"/>
                      <a:pt x="-6309" y="160164"/>
                      <a:pt x="1978" y="196740"/>
                    </a:cubicBezTo>
                    <a:cubicBezTo>
                      <a:pt x="8169" y="226744"/>
                      <a:pt x="31791" y="249985"/>
                      <a:pt x="55794" y="269035"/>
                    </a:cubicBezTo>
                    <a:cubicBezTo>
                      <a:pt x="114257" y="314812"/>
                      <a:pt x="182416" y="346616"/>
                      <a:pt x="255057" y="361999"/>
                    </a:cubicBezTo>
                    <a:cubicBezTo>
                      <a:pt x="322494" y="375810"/>
                      <a:pt x="376406" y="345902"/>
                      <a:pt x="440604" y="322946"/>
                    </a:cubicBezTo>
                    <a:close/>
                  </a:path>
                </a:pathLst>
              </a:custGeom>
              <a:noFill/>
              <a:ln w="14097" cap="rnd">
                <a:solidFill>
                  <a:srgbClr val="FFF2E8"/>
                </a:solidFill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73" name="Freeform 73"/>
              <p:cNvSpPr/>
              <p:nvPr/>
            </p:nvSpPr>
            <p:spPr>
              <a:xfrm>
                <a:off x="8261949" y="2368005"/>
                <a:ext cx="1250207" cy="853188"/>
              </a:xfrm>
              <a:custGeom>
                <a:avLst/>
                <a:gdLst/>
                <a:ahLst/>
                <a:cxnLst/>
                <a:rect l="l" t="t" r="r" b="b"/>
                <a:pathLst>
                  <a:path w="757803" h="517153">
                    <a:moveTo>
                      <a:pt x="751084" y="227201"/>
                    </a:moveTo>
                    <a:cubicBezTo>
                      <a:pt x="730891" y="301687"/>
                      <a:pt x="672407" y="360551"/>
                      <a:pt x="608209" y="403509"/>
                    </a:cubicBezTo>
                    <a:cubicBezTo>
                      <a:pt x="605446" y="405319"/>
                      <a:pt x="602684" y="407223"/>
                      <a:pt x="599827" y="408938"/>
                    </a:cubicBezTo>
                    <a:cubicBezTo>
                      <a:pt x="579758" y="421958"/>
                      <a:pt x="558889" y="433693"/>
                      <a:pt x="537343" y="444085"/>
                    </a:cubicBezTo>
                    <a:cubicBezTo>
                      <a:pt x="503975" y="460182"/>
                      <a:pt x="469308" y="473441"/>
                      <a:pt x="433711" y="483709"/>
                    </a:cubicBezTo>
                    <a:cubicBezTo>
                      <a:pt x="409581" y="490882"/>
                      <a:pt x="385133" y="496882"/>
                      <a:pt x="360368" y="501712"/>
                    </a:cubicBezTo>
                    <a:cubicBezTo>
                      <a:pt x="339032" y="505997"/>
                      <a:pt x="317506" y="509522"/>
                      <a:pt x="295884" y="512475"/>
                    </a:cubicBezTo>
                    <a:cubicBezTo>
                      <a:pt x="278326" y="514856"/>
                      <a:pt x="260641" y="516189"/>
                      <a:pt x="242925" y="516475"/>
                    </a:cubicBezTo>
                    <a:cubicBezTo>
                      <a:pt x="213868" y="517056"/>
                      <a:pt x="184860" y="513856"/>
                      <a:pt x="156628" y="506950"/>
                    </a:cubicBezTo>
                    <a:cubicBezTo>
                      <a:pt x="129838" y="500673"/>
                      <a:pt x="104302" y="489919"/>
                      <a:pt x="81095" y="475137"/>
                    </a:cubicBezTo>
                    <a:cubicBezTo>
                      <a:pt x="-57303" y="384935"/>
                      <a:pt x="3943" y="237012"/>
                      <a:pt x="99478" y="141762"/>
                    </a:cubicBezTo>
                    <a:cubicBezTo>
                      <a:pt x="118664" y="122750"/>
                      <a:pt x="139654" y="105652"/>
                      <a:pt x="162153" y="90708"/>
                    </a:cubicBezTo>
                    <a:cubicBezTo>
                      <a:pt x="170344" y="85278"/>
                      <a:pt x="178631" y="80230"/>
                      <a:pt x="187013" y="75373"/>
                    </a:cubicBezTo>
                    <a:cubicBezTo>
                      <a:pt x="218110" y="57084"/>
                      <a:pt x="250980" y="41987"/>
                      <a:pt x="285121" y="30319"/>
                    </a:cubicBezTo>
                    <a:cubicBezTo>
                      <a:pt x="304192" y="23652"/>
                      <a:pt x="323621" y="18051"/>
                      <a:pt x="343318" y="13555"/>
                    </a:cubicBezTo>
                    <a:cubicBezTo>
                      <a:pt x="350462" y="11936"/>
                      <a:pt x="357701" y="10412"/>
                      <a:pt x="364940" y="8983"/>
                    </a:cubicBezTo>
                    <a:cubicBezTo>
                      <a:pt x="401928" y="2058"/>
                      <a:pt x="439518" y="-1133"/>
                      <a:pt x="477145" y="-542"/>
                    </a:cubicBezTo>
                    <a:cubicBezTo>
                      <a:pt x="501369" y="-427"/>
                      <a:pt x="525556" y="1354"/>
                      <a:pt x="549535" y="4792"/>
                    </a:cubicBezTo>
                    <a:cubicBezTo>
                      <a:pt x="568771" y="7431"/>
                      <a:pt x="587850" y="11126"/>
                      <a:pt x="606685" y="15841"/>
                    </a:cubicBezTo>
                    <a:cubicBezTo>
                      <a:pt x="709078" y="41273"/>
                      <a:pt x="780992" y="116806"/>
                      <a:pt x="751084" y="227201"/>
                    </a:cubicBezTo>
                    <a:close/>
                  </a:path>
                </a:pathLst>
              </a:custGeom>
              <a:solidFill>
                <a:srgbClr val="FEB23B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74" name="Freeform 74"/>
              <p:cNvSpPr/>
              <p:nvPr/>
            </p:nvSpPr>
            <p:spPr>
              <a:xfrm>
                <a:off x="9021759" y="2368119"/>
                <a:ext cx="229895" cy="733535"/>
              </a:xfrm>
              <a:custGeom>
                <a:avLst/>
                <a:gdLst/>
                <a:ahLst/>
                <a:cxnLst/>
                <a:rect l="l" t="t" r="r" b="b"/>
                <a:pathLst>
                  <a:path w="139349" h="444626">
                    <a:moveTo>
                      <a:pt x="139464" y="408868"/>
                    </a:moveTo>
                    <a:cubicBezTo>
                      <a:pt x="119396" y="421889"/>
                      <a:pt x="98527" y="433624"/>
                      <a:pt x="76980" y="444016"/>
                    </a:cubicBezTo>
                    <a:cubicBezTo>
                      <a:pt x="2945" y="308247"/>
                      <a:pt x="-18549" y="149989"/>
                      <a:pt x="16591" y="-611"/>
                    </a:cubicBezTo>
                    <a:cubicBezTo>
                      <a:pt x="40815" y="-497"/>
                      <a:pt x="65003" y="1285"/>
                      <a:pt x="88981" y="4723"/>
                    </a:cubicBezTo>
                    <a:cubicBezTo>
                      <a:pt x="54304" y="140988"/>
                      <a:pt x="72333" y="285320"/>
                      <a:pt x="139464" y="408868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75" name="Freeform 75"/>
              <p:cNvSpPr/>
              <p:nvPr/>
            </p:nvSpPr>
            <p:spPr>
              <a:xfrm>
                <a:off x="8704728" y="2384305"/>
                <a:ext cx="272873" cy="812420"/>
              </a:xfrm>
              <a:custGeom>
                <a:avLst/>
                <a:gdLst/>
                <a:ahLst/>
                <a:cxnLst/>
                <a:rect l="l" t="t" r="r" b="b"/>
                <a:pathLst>
                  <a:path w="165400" h="492442">
                    <a:moveTo>
                      <a:pt x="165515" y="473829"/>
                    </a:moveTo>
                    <a:cubicBezTo>
                      <a:pt x="141385" y="481001"/>
                      <a:pt x="116937" y="487002"/>
                      <a:pt x="92172" y="491831"/>
                    </a:cubicBezTo>
                    <a:cubicBezTo>
                      <a:pt x="6098" y="350813"/>
                      <a:pt x="-21002" y="181574"/>
                      <a:pt x="16734" y="20725"/>
                    </a:cubicBezTo>
                    <a:cubicBezTo>
                      <a:pt x="35805" y="14057"/>
                      <a:pt x="55234" y="8456"/>
                      <a:pt x="74932" y="3961"/>
                    </a:cubicBezTo>
                    <a:cubicBezTo>
                      <a:pt x="82076" y="2342"/>
                      <a:pt x="89315" y="817"/>
                      <a:pt x="96554" y="-611"/>
                    </a:cubicBezTo>
                    <a:cubicBezTo>
                      <a:pt x="47006" y="159856"/>
                      <a:pt x="72333" y="334107"/>
                      <a:pt x="165515" y="473829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76" name="Freeform 76"/>
              <p:cNvSpPr/>
              <p:nvPr/>
            </p:nvSpPr>
            <p:spPr>
              <a:xfrm>
                <a:off x="8415634" y="2493362"/>
                <a:ext cx="247211" cy="727831"/>
              </a:xfrm>
              <a:custGeom>
                <a:avLst/>
                <a:gdLst/>
                <a:ahLst/>
                <a:cxnLst/>
                <a:rect l="l" t="t" r="r" b="b"/>
                <a:pathLst>
                  <a:path w="149845" h="441169">
                    <a:moveTo>
                      <a:pt x="149960" y="440492"/>
                    </a:moveTo>
                    <a:cubicBezTo>
                      <a:pt x="120903" y="441072"/>
                      <a:pt x="91895" y="437872"/>
                      <a:pt x="63664" y="430967"/>
                    </a:cubicBezTo>
                    <a:cubicBezTo>
                      <a:pt x="36380" y="374731"/>
                      <a:pt x="17540" y="314771"/>
                      <a:pt x="7752" y="253040"/>
                    </a:cubicBezTo>
                    <a:cubicBezTo>
                      <a:pt x="-1998" y="191060"/>
                      <a:pt x="-2416" y="127976"/>
                      <a:pt x="6514" y="65873"/>
                    </a:cubicBezTo>
                    <a:cubicBezTo>
                      <a:pt x="25634" y="46842"/>
                      <a:pt x="46560" y="29707"/>
                      <a:pt x="68998" y="14724"/>
                    </a:cubicBezTo>
                    <a:cubicBezTo>
                      <a:pt x="77189" y="9295"/>
                      <a:pt x="85476" y="4247"/>
                      <a:pt x="93858" y="-611"/>
                    </a:cubicBezTo>
                    <a:cubicBezTo>
                      <a:pt x="50751" y="147759"/>
                      <a:pt x="71064" y="307361"/>
                      <a:pt x="149960" y="440205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77" name="Freeform 77"/>
              <p:cNvSpPr/>
              <p:nvPr/>
            </p:nvSpPr>
            <p:spPr>
              <a:xfrm>
                <a:off x="9242769" y="2573592"/>
                <a:ext cx="130738" cy="130760"/>
              </a:xfrm>
              <a:custGeom>
                <a:avLst/>
                <a:gdLst/>
                <a:ahLst/>
                <a:cxnLst/>
                <a:rect l="l" t="t" r="r" b="b"/>
                <a:pathLst>
                  <a:path w="79246" h="79259">
                    <a:moveTo>
                      <a:pt x="78748" y="46008"/>
                    </a:moveTo>
                    <a:cubicBezTo>
                      <a:pt x="74888" y="67544"/>
                      <a:pt x="54298" y="81879"/>
                      <a:pt x="32757" y="78021"/>
                    </a:cubicBezTo>
                    <a:cubicBezTo>
                      <a:pt x="11217" y="74164"/>
                      <a:pt x="-3118" y="53571"/>
                      <a:pt x="742" y="32035"/>
                    </a:cubicBezTo>
                    <a:cubicBezTo>
                      <a:pt x="4596" y="10527"/>
                      <a:pt x="25133" y="-3808"/>
                      <a:pt x="46649" y="2"/>
                    </a:cubicBezTo>
                    <a:cubicBezTo>
                      <a:pt x="68200" y="3869"/>
                      <a:pt x="82558" y="24443"/>
                      <a:pt x="78748" y="46008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</p:grpSp>
      </p:grpSp>
      <p:sp>
        <p:nvSpPr>
          <p:cNvPr id="78" name="AutoShape 78"/>
          <p:cNvSpPr/>
          <p:nvPr>
            <p:ph type="title"/>
          </p:nvPr>
        </p:nvSpPr>
        <p:spPr>
          <a:xfrm>
            <a:off x="674642" y="3334712"/>
            <a:ext cx="5731164" cy="424732"/>
          </a:xfrm>
        </p:spPr>
        <p:txBody>
          <a:bodyPr vert="horz" lIns="91440" tIns="45720" rIns="91440" bIns="45720" anchor="b">
            <a:spAutoFit/>
          </a:bodyPr>
          <a:p>
            <a:pPr algn="l">
              <a:lnSpc>
                <a:spcPct val="90000"/>
              </a:lnSpc>
              <a:spcBef>
                <a:spcPct val="0"/>
              </a:spcBef>
            </a:pPr>
            <a:r>
              <a:rPr lang="en-US" sz="2400" b="1" i="0" u="none" baseline="0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Click to edit Master title style</a:t>
            </a:r>
            <a:endParaRPr lang="en-US" sz="2400" b="1" i="0" u="none" baseline="0">
              <a:solidFill>
                <a:srgbClr val="FFFFFF"/>
              </a:solidFill>
              <a:latin typeface="Arial" panose="020B0604020202020204"/>
              <a:ea typeface="Arial" panose="020B0604020202020204"/>
            </a:endParaRPr>
          </a:p>
        </p:txBody>
      </p:sp>
      <p:sp>
        <p:nvSpPr>
          <p:cNvPr id="79" name="AutoShape 79"/>
          <p:cNvSpPr/>
          <p:nvPr>
            <p:ph type="body" idx="1"/>
          </p:nvPr>
        </p:nvSpPr>
        <p:spPr>
          <a:xfrm>
            <a:off x="674642" y="3759445"/>
            <a:ext cx="5731164" cy="293607"/>
          </a:xfrm>
        </p:spPr>
        <p:txBody>
          <a:bodyPr vert="horz" lIns="91440" tIns="45720" rIns="91440" bIns="45720" anchor="t">
            <a:spAutoFit/>
          </a:bodyPr>
          <a:p>
            <a:pPr marL="0" indent="0" algn="l">
              <a:lnSpc>
                <a:spcPct val="120000"/>
              </a:lnSpc>
              <a:spcBef>
                <a:spcPts val="1000"/>
              </a:spcBef>
            </a:pPr>
            <a:r>
              <a:rPr lang="en-US" sz="1200" b="0" i="0" u="none" baseline="0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Click to edit Master text styles</a:t>
            </a:r>
            <a:endParaRPr lang="en-US" sz="1200" b="0" i="0" u="none" baseline="0">
              <a:solidFill>
                <a:srgbClr val="FFFFFF"/>
              </a:solidFill>
              <a:latin typeface="Arial" panose="020B0604020202020204"/>
              <a:ea typeface="Arial" panose="020B0604020202020204"/>
            </a:endParaRPr>
          </a:p>
        </p:txBody>
      </p:sp>
      <p:sp>
        <p:nvSpPr>
          <p:cNvPr id="80" name="AutoShape 80"/>
          <p:cNvSpPr/>
          <p:nvPr>
            <p:ph type="dt" sz="half" idx="10"/>
          </p:nvPr>
        </p:nvSpPr>
        <p:spPr>
          <a:xfrm>
            <a:off x="5504656" y="6423740"/>
            <a:ext cx="1802924" cy="246221"/>
          </a:xfrm>
        </p:spPr>
        <p:txBody>
          <a:bodyPr vert="horz" lIns="91440" tIns="45720" rIns="91440" bIns="45720" anchor="ctr">
            <a:normAutofit/>
          </a:bodyPr>
          <a:p>
            <a:pPr marL="0" algn="ctr"/>
            <a:r>
              <a:rPr lang="zh-CN" altLang="en-US" sz="1000" b="0" i="0" u="none" baseline="0">
                <a:solidFill>
                  <a:srgbClr val="FFFFFF">
                    <a:lumMod val="50000"/>
                    <a:lumOff val="50000"/>
                  </a:srgbClr>
                </a:solidFill>
                <a:latin typeface="Arial" panose="020B0604020202020204"/>
                <a:ea typeface="Arial" panose="020B0604020202020204"/>
              </a:rPr>
              <a:t>2024/8/14</a:t>
            </a:r>
            <a:endParaRPr lang="zh-CN" altLang="en-US" sz="1000" b="0" i="0" u="none" baseline="0">
              <a:solidFill>
                <a:srgbClr val="FFFFFF">
                  <a:lumMod val="50000"/>
                  <a:lumOff val="50000"/>
                </a:srgbClr>
              </a:solidFill>
              <a:latin typeface="Arial" panose="020B0604020202020204"/>
              <a:ea typeface="Arial" panose="020B0604020202020204"/>
            </a:endParaRPr>
          </a:p>
        </p:txBody>
      </p:sp>
      <p:sp>
        <p:nvSpPr>
          <p:cNvPr id="81" name="AutoShape 81"/>
          <p:cNvSpPr/>
          <p:nvPr>
            <p:ph type="ftr" sz="quarter" idx="11"/>
          </p:nvPr>
        </p:nvSpPr>
        <p:spPr>
          <a:xfrm>
            <a:off x="660401" y="6423740"/>
            <a:ext cx="3992171" cy="246221"/>
          </a:xfrm>
        </p:spPr>
        <p:txBody>
          <a:bodyPr vert="horz" lIns="91440" tIns="45720" rIns="91440" bIns="45720" anchor="ctr">
            <a:normAutofit/>
          </a:bodyPr>
          <a:p>
            <a:pPr marL="0" algn="l"/>
          </a:p>
        </p:txBody>
      </p:sp>
      <p:sp>
        <p:nvSpPr>
          <p:cNvPr id="82" name="AutoShape 82"/>
          <p:cNvSpPr/>
          <p:nvPr>
            <p:ph type="sldNum" sz="quarter" idx="12"/>
          </p:nvPr>
        </p:nvSpPr>
        <p:spPr>
          <a:xfrm>
            <a:off x="8857452" y="6423740"/>
            <a:ext cx="2661448" cy="246221"/>
          </a:xfrm>
        </p:spPr>
        <p:txBody>
          <a:bodyPr vert="horz" lIns="91440" tIns="45720" rIns="91440" bIns="45720" anchor="ctr">
            <a:normAutofit/>
          </a:bodyPr>
          <a:p>
            <a:pPr marL="0" algn="r"/>
            <a:fld id="{3386411A-70EE-422D-B97C-F56BEE3FF077}" type="slidenum">
              <a:rPr lang="zh-CN" altLang="en-US" sz="1000" b="0" i="0" u="none" baseline="0">
                <a:solidFill>
                  <a:srgbClr val="FFFFFF">
                    <a:lumMod val="50000"/>
                    <a:lumOff val="50000"/>
                  </a:srgbClr>
                </a:solidFill>
                <a:latin typeface="Arial" panose="020B0604020202020204"/>
                <a:ea typeface="Arial" panose="020B0604020202020204"/>
              </a:rPr>
            </a:fld>
            <a:endParaRPr lang="zh-CN" altLang="en-US" sz="1000" b="0" i="0" u="none" baseline="0">
              <a:solidFill>
                <a:srgbClr val="FFFFFF">
                  <a:lumMod val="50000"/>
                  <a:lumOff val="50000"/>
                </a:srgbClr>
              </a:solidFill>
              <a:latin typeface="Arial" panose="020B0604020202020204"/>
              <a:ea typeface="Arial" panose="020B0604020202020204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>
            <p:ph type="title"/>
          </p:nvPr>
        </p:nvSpPr>
        <p:spPr>
          <a:xfrm>
            <a:off x="660400" y="548569"/>
            <a:ext cx="10858500" cy="480131"/>
          </a:xfrm>
        </p:spPr>
        <p:txBody>
          <a:bodyPr vert="horz" lIns="91440" tIns="45720" rIns="91440" bIns="45720" anchor="b">
            <a:normAutofit/>
          </a:bodyPr>
          <a:p>
            <a:pPr algn="l">
              <a:lnSpc>
                <a:spcPct val="90000"/>
              </a:lnSpc>
              <a:spcBef>
                <a:spcPct val="0"/>
              </a:spcBef>
            </a:pPr>
            <a:r>
              <a:rPr lang="en-US" sz="2800" b="1" i="0" u="none" baseline="0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Click to edit Master title style</a:t>
            </a:r>
            <a:endParaRPr lang="en-US" sz="2800" b="1" i="0" u="none" baseline="0">
              <a:solidFill>
                <a:srgbClr val="FFFFFF"/>
              </a:solidFill>
              <a:latin typeface="Arial" panose="020B0604020202020204"/>
              <a:ea typeface="Arial" panose="020B0604020202020204"/>
            </a:endParaRPr>
          </a:p>
        </p:txBody>
      </p:sp>
      <p:sp>
        <p:nvSpPr>
          <p:cNvPr id="3" name="AutoShape 3"/>
          <p:cNvSpPr/>
          <p:nvPr>
            <p:ph type="dt" sz="half" idx="10"/>
          </p:nvPr>
        </p:nvSpPr>
        <p:spPr>
          <a:xfrm>
            <a:off x="5504656" y="6423740"/>
            <a:ext cx="1802924" cy="246221"/>
          </a:xfrm>
        </p:spPr>
        <p:txBody>
          <a:bodyPr vert="horz" lIns="91440" tIns="45720" rIns="91440" bIns="45720" anchor="ctr">
            <a:normAutofit/>
          </a:bodyPr>
          <a:p>
            <a:pPr marL="0" algn="ctr"/>
            <a:r>
              <a:rPr lang="zh-CN" altLang="en-US" sz="1000" b="0" i="0" u="none" baseline="0">
                <a:solidFill>
                  <a:srgbClr val="FFFFFF">
                    <a:lumMod val="50000"/>
                    <a:lumOff val="50000"/>
                  </a:srgbClr>
                </a:solidFill>
                <a:latin typeface="Arial" panose="020B0604020202020204"/>
                <a:ea typeface="Arial" panose="020B0604020202020204"/>
              </a:rPr>
              <a:t>2024/8/14</a:t>
            </a:r>
            <a:endParaRPr lang="zh-CN" altLang="en-US" sz="1000" b="0" i="0" u="none" baseline="0">
              <a:solidFill>
                <a:srgbClr val="FFFFFF">
                  <a:lumMod val="50000"/>
                  <a:lumOff val="50000"/>
                </a:srgbClr>
              </a:solidFill>
              <a:latin typeface="Arial" panose="020B0604020202020204"/>
              <a:ea typeface="Arial" panose="020B0604020202020204"/>
            </a:endParaRPr>
          </a:p>
        </p:txBody>
      </p:sp>
      <p:sp>
        <p:nvSpPr>
          <p:cNvPr id="4" name="AutoShape 4"/>
          <p:cNvSpPr/>
          <p:nvPr>
            <p:ph type="ftr" sz="quarter" idx="11"/>
          </p:nvPr>
        </p:nvSpPr>
        <p:spPr>
          <a:xfrm>
            <a:off x="660401" y="6423740"/>
            <a:ext cx="3992171" cy="246221"/>
          </a:xfrm>
        </p:spPr>
        <p:txBody>
          <a:bodyPr vert="horz" lIns="91440" tIns="45720" rIns="91440" bIns="45720" anchor="ctr">
            <a:normAutofit/>
          </a:bodyPr>
          <a:p>
            <a:pPr marL="0" algn="l"/>
          </a:p>
        </p:txBody>
      </p:sp>
      <p:sp>
        <p:nvSpPr>
          <p:cNvPr id="5" name="AutoShape 5"/>
          <p:cNvSpPr/>
          <p:nvPr>
            <p:ph type="sldNum" sz="quarter" idx="12"/>
          </p:nvPr>
        </p:nvSpPr>
        <p:spPr>
          <a:xfrm>
            <a:off x="8857452" y="6423740"/>
            <a:ext cx="2661448" cy="246221"/>
          </a:xfrm>
        </p:spPr>
        <p:txBody>
          <a:bodyPr vert="horz" lIns="91440" tIns="45720" rIns="91440" bIns="45720" anchor="ctr">
            <a:normAutofit/>
          </a:bodyPr>
          <a:p>
            <a:pPr marL="0" algn="r"/>
            <a:fld id="{3386411A-70EE-422D-B97C-F56BEE3FF077}" type="slidenum">
              <a:rPr lang="zh-CN" altLang="en-US" sz="1000" b="0" i="0" u="none" baseline="0">
                <a:solidFill>
                  <a:srgbClr val="FFFFFF">
                    <a:lumMod val="50000"/>
                    <a:lumOff val="50000"/>
                  </a:srgbClr>
                </a:solidFill>
                <a:latin typeface="Arial" panose="020B0604020202020204"/>
                <a:ea typeface="Arial" panose="020B0604020202020204"/>
              </a:rPr>
            </a:fld>
            <a:endParaRPr lang="zh-CN" altLang="en-US" sz="1000" b="0" i="0" u="none" baseline="0">
              <a:solidFill>
                <a:srgbClr val="FFFFFF">
                  <a:lumMod val="50000"/>
                  <a:lumOff val="50000"/>
                </a:srgbClr>
              </a:solidFill>
              <a:latin typeface="Arial" panose="020B0604020202020204"/>
              <a:ea typeface="Arial" panose="020B0604020202020204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末尾幻灯片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01883" y="1480457"/>
            <a:ext cx="5236570" cy="5388395"/>
            <a:chOff x="201883" y="1024617"/>
            <a:chExt cx="5679566" cy="5844235"/>
          </a:xfrm>
        </p:grpSpPr>
        <p:sp>
          <p:nvSpPr>
            <p:cNvPr id="3" name="Freeform 3"/>
            <p:cNvSpPr/>
            <p:nvPr/>
          </p:nvSpPr>
          <p:spPr>
            <a:xfrm>
              <a:off x="283391" y="1785490"/>
              <a:ext cx="5598058" cy="5070113"/>
            </a:xfrm>
            <a:custGeom>
              <a:avLst/>
              <a:gdLst/>
              <a:ahLst/>
              <a:cxnLst/>
              <a:rect l="l" t="t" r="r" b="b"/>
              <a:pathLst>
                <a:path w="5297240" h="4797664">
                  <a:moveTo>
                    <a:pt x="5018562" y="4797553"/>
                  </a:moveTo>
                  <a:lnTo>
                    <a:pt x="132301" y="4797553"/>
                  </a:lnTo>
                  <a:cubicBezTo>
                    <a:pt x="96066" y="4548200"/>
                    <a:pt x="62407" y="4296442"/>
                    <a:pt x="37849" y="4044513"/>
                  </a:cubicBezTo>
                  <a:cubicBezTo>
                    <a:pt x="35102" y="4014632"/>
                    <a:pt x="32182" y="3984922"/>
                    <a:pt x="29778" y="3954869"/>
                  </a:cubicBezTo>
                  <a:cubicBezTo>
                    <a:pt x="28885" y="3949185"/>
                    <a:pt x="28370" y="3943449"/>
                    <a:pt x="28232" y="3937696"/>
                  </a:cubicBezTo>
                  <a:cubicBezTo>
                    <a:pt x="21020" y="3857549"/>
                    <a:pt x="15301" y="3777419"/>
                    <a:pt x="11059" y="3697273"/>
                  </a:cubicBezTo>
                  <a:cubicBezTo>
                    <a:pt x="8998" y="3662927"/>
                    <a:pt x="7230" y="3628580"/>
                    <a:pt x="5736" y="3594234"/>
                  </a:cubicBezTo>
                  <a:cubicBezTo>
                    <a:pt x="5736" y="3588052"/>
                    <a:pt x="5736" y="3581698"/>
                    <a:pt x="5736" y="3575344"/>
                  </a:cubicBezTo>
                  <a:cubicBezTo>
                    <a:pt x="5736" y="3571737"/>
                    <a:pt x="5736" y="3568131"/>
                    <a:pt x="5736" y="3564525"/>
                  </a:cubicBezTo>
                  <a:cubicBezTo>
                    <a:pt x="5736" y="3556797"/>
                    <a:pt x="4705" y="3548897"/>
                    <a:pt x="4705" y="3540654"/>
                  </a:cubicBezTo>
                  <a:cubicBezTo>
                    <a:pt x="2129" y="3475225"/>
                    <a:pt x="68" y="3409108"/>
                    <a:pt x="-103" y="3343679"/>
                  </a:cubicBezTo>
                  <a:cubicBezTo>
                    <a:pt x="-103" y="3326506"/>
                    <a:pt x="-103" y="3311050"/>
                    <a:pt x="-103" y="3294907"/>
                  </a:cubicBezTo>
                  <a:cubicBezTo>
                    <a:pt x="-103" y="3181393"/>
                    <a:pt x="2301" y="3068051"/>
                    <a:pt x="9170" y="2955567"/>
                  </a:cubicBezTo>
                  <a:cubicBezTo>
                    <a:pt x="9170" y="2953850"/>
                    <a:pt x="9170" y="2951960"/>
                    <a:pt x="9170" y="2950243"/>
                  </a:cubicBezTo>
                  <a:cubicBezTo>
                    <a:pt x="9170" y="2943546"/>
                    <a:pt x="9170" y="2937020"/>
                    <a:pt x="10372" y="2930494"/>
                  </a:cubicBezTo>
                  <a:cubicBezTo>
                    <a:pt x="18615" y="2801353"/>
                    <a:pt x="32010" y="2672898"/>
                    <a:pt x="51588" y="2546675"/>
                  </a:cubicBezTo>
                  <a:cubicBezTo>
                    <a:pt x="52790" y="2539119"/>
                    <a:pt x="53820" y="2531391"/>
                    <a:pt x="55194" y="2523835"/>
                  </a:cubicBezTo>
                  <a:cubicBezTo>
                    <a:pt x="56568" y="2516279"/>
                    <a:pt x="57255" y="2509753"/>
                    <a:pt x="58457" y="2503056"/>
                  </a:cubicBezTo>
                  <a:cubicBezTo>
                    <a:pt x="73226" y="2411472"/>
                    <a:pt x="91429" y="2320506"/>
                    <a:pt x="113067" y="2230175"/>
                  </a:cubicBezTo>
                  <a:cubicBezTo>
                    <a:pt x="120624" y="2198234"/>
                    <a:pt x="128867" y="2166119"/>
                    <a:pt x="137110" y="2134178"/>
                  </a:cubicBezTo>
                  <a:cubicBezTo>
                    <a:pt x="139171" y="2127137"/>
                    <a:pt x="141060" y="2120268"/>
                    <a:pt x="142777" y="2113055"/>
                  </a:cubicBezTo>
                  <a:cubicBezTo>
                    <a:pt x="144494" y="2105842"/>
                    <a:pt x="146555" y="2099831"/>
                    <a:pt x="148616" y="2093306"/>
                  </a:cubicBezTo>
                  <a:cubicBezTo>
                    <a:pt x="150677" y="2086780"/>
                    <a:pt x="152909" y="2077850"/>
                    <a:pt x="155142" y="2069950"/>
                  </a:cubicBezTo>
                  <a:cubicBezTo>
                    <a:pt x="182052" y="1977559"/>
                    <a:pt x="212792" y="1887228"/>
                    <a:pt x="247361" y="1798959"/>
                  </a:cubicBezTo>
                  <a:cubicBezTo>
                    <a:pt x="249250" y="1794150"/>
                    <a:pt x="250967" y="1789342"/>
                    <a:pt x="253200" y="1784533"/>
                  </a:cubicBezTo>
                  <a:cubicBezTo>
                    <a:pt x="256291" y="1776634"/>
                    <a:pt x="259382" y="1768734"/>
                    <a:pt x="262473" y="1761178"/>
                  </a:cubicBezTo>
                  <a:cubicBezTo>
                    <a:pt x="287546" y="1699183"/>
                    <a:pt x="313993" y="1638734"/>
                    <a:pt x="343187" y="1579315"/>
                  </a:cubicBezTo>
                  <a:cubicBezTo>
                    <a:pt x="504133" y="1240627"/>
                    <a:pt x="726902" y="934980"/>
                    <a:pt x="1000058" y="678071"/>
                  </a:cubicBezTo>
                  <a:cubicBezTo>
                    <a:pt x="1098460" y="586006"/>
                    <a:pt x="1203817" y="501669"/>
                    <a:pt x="1315184" y="425798"/>
                  </a:cubicBezTo>
                  <a:lnTo>
                    <a:pt x="1331499" y="414979"/>
                  </a:lnTo>
                  <a:cubicBezTo>
                    <a:pt x="1400827" y="368354"/>
                    <a:pt x="1472593" y="325473"/>
                    <a:pt x="1546506" y="286524"/>
                  </a:cubicBezTo>
                  <a:cubicBezTo>
                    <a:pt x="1549734" y="284463"/>
                    <a:pt x="1553049" y="282574"/>
                    <a:pt x="1556466" y="280857"/>
                  </a:cubicBezTo>
                  <a:cubicBezTo>
                    <a:pt x="1629108" y="243076"/>
                    <a:pt x="1703296" y="208730"/>
                    <a:pt x="1778171" y="177818"/>
                  </a:cubicBezTo>
                  <a:cubicBezTo>
                    <a:pt x="1798778" y="169575"/>
                    <a:pt x="1819043" y="161676"/>
                    <a:pt x="1839651" y="153948"/>
                  </a:cubicBezTo>
                  <a:cubicBezTo>
                    <a:pt x="1900100" y="131056"/>
                    <a:pt x="1961064" y="111238"/>
                    <a:pt x="2022544" y="94529"/>
                  </a:cubicBezTo>
                  <a:cubicBezTo>
                    <a:pt x="2053799" y="85427"/>
                    <a:pt x="2085569" y="77356"/>
                    <a:pt x="2117340" y="69456"/>
                  </a:cubicBezTo>
                  <a:cubicBezTo>
                    <a:pt x="2126956" y="67224"/>
                    <a:pt x="2136230" y="64819"/>
                    <a:pt x="2146190" y="62758"/>
                  </a:cubicBezTo>
                  <a:cubicBezTo>
                    <a:pt x="2202346" y="49879"/>
                    <a:pt x="2259018" y="38888"/>
                    <a:pt x="2315860" y="30301"/>
                  </a:cubicBezTo>
                  <a:cubicBezTo>
                    <a:pt x="2602325" y="-13799"/>
                    <a:pt x="2894130" y="-9918"/>
                    <a:pt x="3179324" y="41808"/>
                  </a:cubicBezTo>
                  <a:cubicBezTo>
                    <a:pt x="3295671" y="62381"/>
                    <a:pt x="3410439" y="91077"/>
                    <a:pt x="3522786" y="127673"/>
                  </a:cubicBezTo>
                  <a:cubicBezTo>
                    <a:pt x="3603877" y="153742"/>
                    <a:pt x="3683457" y="184310"/>
                    <a:pt x="3761148" y="219205"/>
                  </a:cubicBezTo>
                  <a:lnTo>
                    <a:pt x="3778321" y="227449"/>
                  </a:lnTo>
                  <a:cubicBezTo>
                    <a:pt x="3930063" y="296622"/>
                    <a:pt x="4073304" y="383054"/>
                    <a:pt x="4205245" y="485045"/>
                  </a:cubicBezTo>
                  <a:cubicBezTo>
                    <a:pt x="4205245" y="485045"/>
                    <a:pt x="4205245" y="485045"/>
                    <a:pt x="4206103" y="485045"/>
                  </a:cubicBezTo>
                  <a:cubicBezTo>
                    <a:pt x="4212457" y="489510"/>
                    <a:pt x="4218468" y="494318"/>
                    <a:pt x="4224307" y="499127"/>
                  </a:cubicBezTo>
                  <a:cubicBezTo>
                    <a:pt x="4239591" y="510976"/>
                    <a:pt x="4254360" y="522998"/>
                    <a:pt x="4269128" y="535706"/>
                  </a:cubicBezTo>
                  <a:cubicBezTo>
                    <a:pt x="4306566" y="567081"/>
                    <a:pt x="4343265" y="600156"/>
                    <a:pt x="4379208" y="634966"/>
                  </a:cubicBezTo>
                  <a:cubicBezTo>
                    <a:pt x="4383158" y="638573"/>
                    <a:pt x="4386593" y="641835"/>
                    <a:pt x="4390371" y="645613"/>
                  </a:cubicBezTo>
                  <a:cubicBezTo>
                    <a:pt x="4414756" y="669484"/>
                    <a:pt x="4438970" y="694385"/>
                    <a:pt x="4462498" y="720317"/>
                  </a:cubicBezTo>
                  <a:cubicBezTo>
                    <a:pt x="4478297" y="737490"/>
                    <a:pt x="4494096" y="754663"/>
                    <a:pt x="4509552" y="772866"/>
                  </a:cubicBezTo>
                  <a:cubicBezTo>
                    <a:pt x="4875339" y="1198072"/>
                    <a:pt x="5091891" y="1790888"/>
                    <a:pt x="5221377" y="2395037"/>
                  </a:cubicBezTo>
                  <a:cubicBezTo>
                    <a:pt x="5388127" y="3176241"/>
                    <a:pt x="5261390" y="3984407"/>
                    <a:pt x="5018562" y="4797553"/>
                  </a:cubicBezTo>
                  <a:close/>
                </a:path>
              </a:pathLst>
            </a:custGeom>
            <a:solidFill>
              <a:srgbClr val="D3E5CF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grpSp>
          <p:nvGrpSpPr>
            <p:cNvPr id="4" name="Group 4"/>
            <p:cNvGrpSpPr/>
            <p:nvPr/>
          </p:nvGrpSpPr>
          <p:grpSpPr>
            <a:xfrm>
              <a:off x="891054" y="2088404"/>
              <a:ext cx="4912693" cy="4780448"/>
              <a:chOff x="916031" y="2301745"/>
              <a:chExt cx="4648704" cy="4523565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3860012" y="4142529"/>
                <a:ext cx="298537" cy="2682781"/>
              </a:xfrm>
              <a:custGeom>
                <a:avLst/>
                <a:gdLst/>
                <a:ahLst/>
                <a:cxnLst/>
                <a:rect l="l" t="t" r="r" b="b"/>
                <a:pathLst>
                  <a:path w="584864" h="3387221">
                    <a:moveTo>
                      <a:pt x="464944" y="-112"/>
                    </a:moveTo>
                    <a:cubicBezTo>
                      <a:pt x="724464" y="1148064"/>
                      <a:pt x="559259" y="2351366"/>
                      <a:pt x="-103" y="3387110"/>
                    </a:cubicBezTo>
                  </a:path>
                </a:pathLst>
              </a:custGeom>
              <a:noFill/>
              <a:ln w="25402" cap="flat">
                <a:solidFill>
                  <a:srgbClr val="292E33"/>
                </a:solidFill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6" name="Freeform 6"/>
              <p:cNvSpPr/>
              <p:nvPr/>
            </p:nvSpPr>
            <p:spPr>
              <a:xfrm>
                <a:off x="2402410" y="3648969"/>
                <a:ext cx="2959605" cy="1636391"/>
              </a:xfrm>
              <a:custGeom>
                <a:avLst/>
                <a:gdLst/>
                <a:ahLst/>
                <a:cxnLst/>
                <a:rect l="l" t="t" r="r" b="b"/>
                <a:pathLst>
                  <a:path w="2959605" h="1636391">
                    <a:moveTo>
                      <a:pt x="987764" y="390582"/>
                    </a:moveTo>
                    <a:cubicBezTo>
                      <a:pt x="822559" y="401916"/>
                      <a:pt x="656495" y="413250"/>
                      <a:pt x="495926" y="453779"/>
                    </a:cubicBezTo>
                    <a:cubicBezTo>
                      <a:pt x="335358" y="494307"/>
                      <a:pt x="179255" y="566263"/>
                      <a:pt x="62306" y="683040"/>
                    </a:cubicBezTo>
                    <a:cubicBezTo>
                      <a:pt x="16797" y="728377"/>
                      <a:pt x="-23560" y="801706"/>
                      <a:pt x="15938" y="852710"/>
                    </a:cubicBezTo>
                    <a:cubicBezTo>
                      <a:pt x="47022" y="893239"/>
                      <a:pt x="107815" y="891349"/>
                      <a:pt x="158303" y="883107"/>
                    </a:cubicBezTo>
                    <a:cubicBezTo>
                      <a:pt x="378531" y="846528"/>
                      <a:pt x="588919" y="765230"/>
                      <a:pt x="776535" y="644229"/>
                    </a:cubicBezTo>
                    <a:cubicBezTo>
                      <a:pt x="551224" y="837082"/>
                      <a:pt x="368159" y="1081799"/>
                      <a:pt x="268726" y="1361206"/>
                    </a:cubicBezTo>
                    <a:cubicBezTo>
                      <a:pt x="256018" y="1396925"/>
                      <a:pt x="244684" y="1436767"/>
                      <a:pt x="258938" y="1471972"/>
                    </a:cubicBezTo>
                    <a:cubicBezTo>
                      <a:pt x="276969" y="1516450"/>
                      <a:pt x="331752" y="1536715"/>
                      <a:pt x="379149" y="1529502"/>
                    </a:cubicBezTo>
                    <a:cubicBezTo>
                      <a:pt x="426547" y="1522289"/>
                      <a:pt x="467934" y="1495156"/>
                      <a:pt x="506058" y="1465274"/>
                    </a:cubicBezTo>
                    <a:cubicBezTo>
                      <a:pt x="780828" y="1257480"/>
                      <a:pt x="989138" y="975841"/>
                      <a:pt x="1192982" y="698324"/>
                    </a:cubicBezTo>
                    <a:cubicBezTo>
                      <a:pt x="1103854" y="921574"/>
                      <a:pt x="1077579" y="1157017"/>
                      <a:pt x="1089944" y="1397612"/>
                    </a:cubicBezTo>
                    <a:cubicBezTo>
                      <a:pt x="1094409" y="1487084"/>
                      <a:pt x="1117249" y="1592355"/>
                      <a:pt x="1200023" y="1626530"/>
                    </a:cubicBezTo>
                    <a:cubicBezTo>
                      <a:pt x="1282798" y="1660704"/>
                      <a:pt x="1377078" y="1599396"/>
                      <a:pt x="1436153" y="1530189"/>
                    </a:cubicBezTo>
                    <a:cubicBezTo>
                      <a:pt x="1541081" y="1407745"/>
                      <a:pt x="1602046" y="1253187"/>
                      <a:pt x="1634846" y="1095194"/>
                    </a:cubicBezTo>
                    <a:cubicBezTo>
                      <a:pt x="1667647" y="937202"/>
                      <a:pt x="1674173" y="775946"/>
                      <a:pt x="1680355" y="614347"/>
                    </a:cubicBezTo>
                    <a:cubicBezTo>
                      <a:pt x="1752482" y="879500"/>
                      <a:pt x="1833710" y="1163886"/>
                      <a:pt x="2023817" y="1361034"/>
                    </a:cubicBezTo>
                    <a:cubicBezTo>
                      <a:pt x="2077225" y="1416503"/>
                      <a:pt x="2157080" y="1467163"/>
                      <a:pt x="2226803" y="1434534"/>
                    </a:cubicBezTo>
                    <a:cubicBezTo>
                      <a:pt x="2296526" y="1401906"/>
                      <a:pt x="2308547" y="1312434"/>
                      <a:pt x="2305284" y="1237387"/>
                    </a:cubicBezTo>
                    <a:cubicBezTo>
                      <a:pt x="2292954" y="968268"/>
                      <a:pt x="2184781" y="712440"/>
                      <a:pt x="2000290" y="516117"/>
                    </a:cubicBezTo>
                    <a:cubicBezTo>
                      <a:pt x="2116036" y="653502"/>
                      <a:pt x="2280211" y="753965"/>
                      <a:pt x="2452114" y="808060"/>
                    </a:cubicBezTo>
                    <a:cubicBezTo>
                      <a:pt x="2505694" y="827569"/>
                      <a:pt x="2562915" y="835125"/>
                      <a:pt x="2619723" y="830213"/>
                    </a:cubicBezTo>
                    <a:cubicBezTo>
                      <a:pt x="2677202" y="824701"/>
                      <a:pt x="2728721" y="792363"/>
                      <a:pt x="2758654" y="742974"/>
                    </a:cubicBezTo>
                    <a:cubicBezTo>
                      <a:pt x="2797808" y="669816"/>
                      <a:pt x="2765351" y="577082"/>
                      <a:pt x="2712458" y="513198"/>
                    </a:cubicBezTo>
                    <a:cubicBezTo>
                      <a:pt x="2593792" y="369631"/>
                      <a:pt x="2396645" y="324294"/>
                      <a:pt x="2214438" y="286170"/>
                    </a:cubicBezTo>
                    <a:cubicBezTo>
                      <a:pt x="2404939" y="326750"/>
                      <a:pt x="2602258" y="322680"/>
                      <a:pt x="2790939" y="274320"/>
                    </a:cubicBezTo>
                    <a:cubicBezTo>
                      <a:pt x="2832618" y="266266"/>
                      <a:pt x="2872168" y="249608"/>
                      <a:pt x="2907029" y="225377"/>
                    </a:cubicBezTo>
                    <a:cubicBezTo>
                      <a:pt x="2959098" y="193074"/>
                      <a:pt x="2975121" y="124691"/>
                      <a:pt x="2942818" y="72622"/>
                    </a:cubicBezTo>
                    <a:cubicBezTo>
                      <a:pt x="2929320" y="50881"/>
                      <a:pt x="2908729" y="34464"/>
                      <a:pt x="2884532" y="26169"/>
                    </a:cubicBezTo>
                    <a:cubicBezTo>
                      <a:pt x="2847078" y="11091"/>
                      <a:pt x="2807116" y="3157"/>
                      <a:pt x="2766725" y="2813"/>
                    </a:cubicBezTo>
                    <a:cubicBezTo>
                      <a:pt x="2525666" y="-11200"/>
                      <a:pt x="2284333" y="25242"/>
                      <a:pt x="2058163" y="109802"/>
                    </a:cubicBezTo>
                    <a:cubicBezTo>
                      <a:pt x="1716590" y="239974"/>
                      <a:pt x="1352005" y="365852"/>
                      <a:pt x="987764" y="390582"/>
                    </a:cubicBezTo>
                    <a:close/>
                  </a:path>
                </a:pathLst>
              </a:custGeom>
              <a:solidFill>
                <a:srgbClr val="FFF2E8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7" name="Freeform 7"/>
              <p:cNvSpPr/>
              <p:nvPr/>
            </p:nvSpPr>
            <p:spPr>
              <a:xfrm>
                <a:off x="3325535" y="3500330"/>
                <a:ext cx="1161245" cy="704249"/>
              </a:xfrm>
              <a:custGeom>
                <a:avLst/>
                <a:gdLst/>
                <a:ahLst/>
                <a:cxnLst/>
                <a:rect l="l" t="t" r="r" b="b"/>
                <a:pathLst>
                  <a:path w="1161245" h="704249">
                    <a:moveTo>
                      <a:pt x="1161142" y="285574"/>
                    </a:moveTo>
                    <a:cubicBezTo>
                      <a:pt x="1017403" y="65243"/>
                      <a:pt x="726490" y="-47413"/>
                      <a:pt x="471986" y="18704"/>
                    </a:cubicBezTo>
                    <a:cubicBezTo>
                      <a:pt x="217480" y="84820"/>
                      <a:pt x="18100" y="325071"/>
                      <a:pt x="-103" y="587476"/>
                    </a:cubicBezTo>
                    <a:cubicBezTo>
                      <a:pt x="188801" y="688798"/>
                      <a:pt x="420810" y="734135"/>
                      <a:pt x="629634" y="682959"/>
                    </a:cubicBezTo>
                    <a:cubicBezTo>
                      <a:pt x="838459" y="631783"/>
                      <a:pt x="1039728" y="462971"/>
                      <a:pt x="1161142" y="285574"/>
                    </a:cubicBezTo>
                    <a:close/>
                  </a:path>
                </a:pathLst>
              </a:custGeom>
              <a:solidFill>
                <a:srgbClr val="FFCD42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8" name="Freeform 8"/>
              <p:cNvSpPr/>
              <p:nvPr/>
            </p:nvSpPr>
            <p:spPr>
              <a:xfrm>
                <a:off x="3903410" y="5420627"/>
                <a:ext cx="1421393" cy="1353335"/>
              </a:xfrm>
              <a:custGeom>
                <a:avLst/>
                <a:gdLst/>
                <a:ahLst/>
                <a:cxnLst/>
                <a:rect l="l" t="t" r="r" b="b"/>
                <a:pathLst>
                  <a:path w="1421393" h="1353335">
                    <a:moveTo>
                      <a:pt x="1404656" y="346022"/>
                    </a:moveTo>
                    <a:cubicBezTo>
                      <a:pt x="1403282" y="349972"/>
                      <a:pt x="1401908" y="353578"/>
                      <a:pt x="1400363" y="357528"/>
                    </a:cubicBezTo>
                    <a:cubicBezTo>
                      <a:pt x="1399573" y="359984"/>
                      <a:pt x="1398645" y="362388"/>
                      <a:pt x="1397615" y="364740"/>
                    </a:cubicBezTo>
                    <a:cubicBezTo>
                      <a:pt x="1355712" y="470870"/>
                      <a:pt x="1269332" y="552786"/>
                      <a:pt x="1181921" y="626287"/>
                    </a:cubicBezTo>
                    <a:cubicBezTo>
                      <a:pt x="1152555" y="650844"/>
                      <a:pt x="1122502" y="675058"/>
                      <a:pt x="1092449" y="698757"/>
                    </a:cubicBezTo>
                    <a:lnTo>
                      <a:pt x="1079397" y="709233"/>
                    </a:lnTo>
                    <a:lnTo>
                      <a:pt x="1079397" y="709233"/>
                    </a:lnTo>
                    <a:cubicBezTo>
                      <a:pt x="976359" y="788572"/>
                      <a:pt x="870401" y="862589"/>
                      <a:pt x="761180" y="932483"/>
                    </a:cubicBezTo>
                    <a:cubicBezTo>
                      <a:pt x="756715" y="935403"/>
                      <a:pt x="752421" y="938322"/>
                      <a:pt x="747785" y="941069"/>
                    </a:cubicBezTo>
                    <a:cubicBezTo>
                      <a:pt x="701984" y="970264"/>
                      <a:pt x="655514" y="998891"/>
                      <a:pt x="608339" y="1026935"/>
                    </a:cubicBezTo>
                    <a:cubicBezTo>
                      <a:pt x="575024" y="1046684"/>
                      <a:pt x="539647" y="1067292"/>
                      <a:pt x="502725" y="1088243"/>
                    </a:cubicBezTo>
                    <a:lnTo>
                      <a:pt x="489673" y="1095627"/>
                    </a:lnTo>
                    <a:cubicBezTo>
                      <a:pt x="329277" y="1186301"/>
                      <a:pt x="145181" y="1283158"/>
                      <a:pt x="6594" y="1349961"/>
                    </a:cubicBezTo>
                    <a:lnTo>
                      <a:pt x="-103" y="1353224"/>
                    </a:lnTo>
                    <a:lnTo>
                      <a:pt x="9685" y="1326262"/>
                    </a:lnTo>
                    <a:cubicBezTo>
                      <a:pt x="48101" y="1217299"/>
                      <a:pt x="93421" y="1110912"/>
                      <a:pt x="145353" y="1007701"/>
                    </a:cubicBezTo>
                    <a:cubicBezTo>
                      <a:pt x="205184" y="895166"/>
                      <a:pt x="272726" y="786889"/>
                      <a:pt x="347480" y="683645"/>
                    </a:cubicBezTo>
                    <a:cubicBezTo>
                      <a:pt x="396475" y="616326"/>
                      <a:pt x="448337" y="551412"/>
                      <a:pt x="503068" y="488902"/>
                    </a:cubicBezTo>
                    <a:cubicBezTo>
                      <a:pt x="506572" y="484489"/>
                      <a:pt x="510298" y="480247"/>
                      <a:pt x="514231" y="476194"/>
                    </a:cubicBezTo>
                    <a:cubicBezTo>
                      <a:pt x="590187" y="390122"/>
                      <a:pt x="671588" y="309014"/>
                      <a:pt x="757917" y="233366"/>
                    </a:cubicBezTo>
                    <a:lnTo>
                      <a:pt x="771140" y="222032"/>
                    </a:lnTo>
                    <a:cubicBezTo>
                      <a:pt x="803082" y="194384"/>
                      <a:pt x="835883" y="167422"/>
                      <a:pt x="869199" y="141147"/>
                    </a:cubicBezTo>
                    <a:cubicBezTo>
                      <a:pt x="924084" y="95208"/>
                      <a:pt x="985065" y="57067"/>
                      <a:pt x="1050375" y="27804"/>
                    </a:cubicBezTo>
                    <a:cubicBezTo>
                      <a:pt x="1054891" y="25692"/>
                      <a:pt x="1059545" y="23854"/>
                      <a:pt x="1064285" y="22309"/>
                    </a:cubicBezTo>
                    <a:lnTo>
                      <a:pt x="1064285" y="22309"/>
                    </a:lnTo>
                    <a:cubicBezTo>
                      <a:pt x="1073215" y="18874"/>
                      <a:pt x="1082488" y="15783"/>
                      <a:pt x="1091934" y="13036"/>
                    </a:cubicBezTo>
                    <a:cubicBezTo>
                      <a:pt x="1158789" y="-7658"/>
                      <a:pt x="1230830" y="-3829"/>
                      <a:pt x="1295091" y="23854"/>
                    </a:cubicBezTo>
                    <a:cubicBezTo>
                      <a:pt x="1299093" y="25709"/>
                      <a:pt x="1302991" y="27770"/>
                      <a:pt x="1306769" y="30037"/>
                    </a:cubicBezTo>
                    <a:lnTo>
                      <a:pt x="1306769" y="30037"/>
                    </a:lnTo>
                    <a:cubicBezTo>
                      <a:pt x="1317623" y="35876"/>
                      <a:pt x="1327909" y="42727"/>
                      <a:pt x="1337509" y="50473"/>
                    </a:cubicBezTo>
                    <a:cubicBezTo>
                      <a:pt x="1421829" y="117963"/>
                      <a:pt x="1439002" y="242983"/>
                      <a:pt x="1404656" y="346022"/>
                    </a:cubicBezTo>
                    <a:close/>
                  </a:path>
                </a:pathLst>
              </a:custGeom>
              <a:solidFill>
                <a:srgbClr val="77A860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9" name="Freeform 9"/>
              <p:cNvSpPr/>
              <p:nvPr/>
            </p:nvSpPr>
            <p:spPr>
              <a:xfrm>
                <a:off x="3887953" y="5436179"/>
                <a:ext cx="1328854" cy="1350320"/>
              </a:xfrm>
              <a:custGeom>
                <a:avLst/>
                <a:gdLst/>
                <a:ahLst/>
                <a:cxnLst/>
                <a:rect l="l" t="t" r="r" b="b"/>
                <a:pathLst>
                  <a:path w="1328854" h="1350320">
                    <a:moveTo>
                      <a:pt x="9342" y="1350209"/>
                    </a:moveTo>
                    <a:lnTo>
                      <a:pt x="-103" y="1342996"/>
                    </a:lnTo>
                    <a:cubicBezTo>
                      <a:pt x="378701" y="838519"/>
                      <a:pt x="823106" y="386833"/>
                      <a:pt x="1321367" y="-112"/>
                    </a:cubicBezTo>
                    <a:lnTo>
                      <a:pt x="1328751" y="9334"/>
                    </a:lnTo>
                    <a:cubicBezTo>
                      <a:pt x="831315" y="395659"/>
                      <a:pt x="387597" y="846591"/>
                      <a:pt x="9342" y="1350209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10" name="Freeform 10"/>
              <p:cNvSpPr/>
              <p:nvPr/>
            </p:nvSpPr>
            <p:spPr>
              <a:xfrm>
                <a:off x="4904086" y="5443563"/>
                <a:ext cx="404082" cy="334704"/>
              </a:xfrm>
              <a:custGeom>
                <a:avLst/>
                <a:gdLst/>
                <a:ahLst/>
                <a:cxnLst/>
                <a:rect l="l" t="t" r="r" b="b"/>
                <a:pathLst>
                  <a:path w="404082" h="334704">
                    <a:moveTo>
                      <a:pt x="403980" y="323086"/>
                    </a:moveTo>
                    <a:cubicBezTo>
                      <a:pt x="402606" y="327036"/>
                      <a:pt x="401232" y="330642"/>
                      <a:pt x="399686" y="334592"/>
                    </a:cubicBezTo>
                    <a:cubicBezTo>
                      <a:pt x="265445" y="324099"/>
                      <a:pt x="132868" y="297927"/>
                      <a:pt x="4705" y="256626"/>
                    </a:cubicBezTo>
                    <a:lnTo>
                      <a:pt x="3675" y="256626"/>
                    </a:lnTo>
                    <a:lnTo>
                      <a:pt x="-103" y="255596"/>
                    </a:lnTo>
                    <a:lnTo>
                      <a:pt x="-103" y="250787"/>
                    </a:lnTo>
                    <a:cubicBezTo>
                      <a:pt x="120" y="248022"/>
                      <a:pt x="515" y="245258"/>
                      <a:pt x="1099" y="242544"/>
                    </a:cubicBezTo>
                    <a:cubicBezTo>
                      <a:pt x="11111" y="162431"/>
                      <a:pt x="27013" y="83160"/>
                      <a:pt x="48668" y="5384"/>
                    </a:cubicBezTo>
                    <a:cubicBezTo>
                      <a:pt x="53185" y="3272"/>
                      <a:pt x="57839" y="1434"/>
                      <a:pt x="62578" y="-112"/>
                    </a:cubicBezTo>
                    <a:cubicBezTo>
                      <a:pt x="40923" y="75604"/>
                      <a:pt x="24798" y="152815"/>
                      <a:pt x="14322" y="230866"/>
                    </a:cubicBezTo>
                    <a:lnTo>
                      <a:pt x="12261" y="247181"/>
                    </a:lnTo>
                    <a:lnTo>
                      <a:pt x="13464" y="247181"/>
                    </a:lnTo>
                    <a:cubicBezTo>
                      <a:pt x="140235" y="287589"/>
                      <a:pt x="271300" y="313057"/>
                      <a:pt x="403980" y="323086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11" name="Freeform 11"/>
              <p:cNvSpPr/>
              <p:nvPr/>
            </p:nvSpPr>
            <p:spPr>
              <a:xfrm>
                <a:off x="4657098" y="5642771"/>
                <a:ext cx="25110" cy="258798"/>
              </a:xfrm>
              <a:custGeom>
                <a:avLst/>
                <a:gdLst/>
                <a:ahLst/>
                <a:cxnLst/>
                <a:rect l="l" t="t" r="r" b="b"/>
                <a:pathLst>
                  <a:path w="25110" h="258798">
                    <a:moveTo>
                      <a:pt x="23634" y="247352"/>
                    </a:moveTo>
                    <a:cubicBezTo>
                      <a:pt x="23634" y="250444"/>
                      <a:pt x="23634" y="253706"/>
                      <a:pt x="25008" y="256626"/>
                    </a:cubicBezTo>
                    <a:lnTo>
                      <a:pt x="13158" y="258687"/>
                    </a:lnTo>
                    <a:lnTo>
                      <a:pt x="13158" y="257313"/>
                    </a:lnTo>
                    <a:cubicBezTo>
                      <a:pt x="-717" y="176050"/>
                      <a:pt x="-3722" y="93292"/>
                      <a:pt x="4228" y="11222"/>
                    </a:cubicBezTo>
                    <a:lnTo>
                      <a:pt x="17451" y="-112"/>
                    </a:lnTo>
                    <a:cubicBezTo>
                      <a:pt x="8419" y="82285"/>
                      <a:pt x="10496" y="165506"/>
                      <a:pt x="23634" y="247352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12" name="Freeform 12"/>
              <p:cNvSpPr/>
              <p:nvPr/>
            </p:nvSpPr>
            <p:spPr>
              <a:xfrm>
                <a:off x="4575908" y="5996537"/>
                <a:ext cx="420397" cy="133434"/>
              </a:xfrm>
              <a:custGeom>
                <a:avLst/>
                <a:gdLst/>
                <a:ahLst/>
                <a:cxnLst/>
                <a:rect l="l" t="t" r="r" b="b"/>
                <a:pathLst>
                  <a:path w="420397" h="133434">
                    <a:moveTo>
                      <a:pt x="420294" y="122848"/>
                    </a:moveTo>
                    <a:lnTo>
                      <a:pt x="407243" y="133323"/>
                    </a:lnTo>
                    <a:lnTo>
                      <a:pt x="407243" y="133323"/>
                    </a:lnTo>
                    <a:cubicBezTo>
                      <a:pt x="266269" y="114536"/>
                      <a:pt x="129227" y="73131"/>
                      <a:pt x="1443" y="10707"/>
                    </a:cubicBezTo>
                    <a:lnTo>
                      <a:pt x="-103" y="10707"/>
                    </a:lnTo>
                    <a:lnTo>
                      <a:pt x="5221" y="-112"/>
                    </a:lnTo>
                    <a:lnTo>
                      <a:pt x="10373" y="2292"/>
                    </a:lnTo>
                    <a:cubicBezTo>
                      <a:pt x="139463" y="64716"/>
                      <a:pt x="277964" y="105451"/>
                      <a:pt x="420294" y="122848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13" name="Freeform 13"/>
              <p:cNvSpPr/>
              <p:nvPr/>
            </p:nvSpPr>
            <p:spPr>
              <a:xfrm>
                <a:off x="4406581" y="5896933"/>
                <a:ext cx="50317" cy="233725"/>
              </a:xfrm>
              <a:custGeom>
                <a:avLst/>
                <a:gdLst/>
                <a:ahLst/>
                <a:cxnLst/>
                <a:rect l="l" t="t" r="r" b="b"/>
                <a:pathLst>
                  <a:path w="50317" h="233725">
                    <a:moveTo>
                      <a:pt x="50214" y="230179"/>
                    </a:moveTo>
                    <a:lnTo>
                      <a:pt x="38708" y="233614"/>
                    </a:lnTo>
                    <a:cubicBezTo>
                      <a:pt x="38708" y="231896"/>
                      <a:pt x="37849" y="230351"/>
                      <a:pt x="37334" y="228633"/>
                    </a:cubicBezTo>
                    <a:cubicBezTo>
                      <a:pt x="17173" y="158172"/>
                      <a:pt x="4619" y="85736"/>
                      <a:pt x="-103" y="12596"/>
                    </a:cubicBezTo>
                    <a:cubicBezTo>
                      <a:pt x="3400" y="8183"/>
                      <a:pt x="7126" y="3941"/>
                      <a:pt x="11059" y="-112"/>
                    </a:cubicBezTo>
                    <a:cubicBezTo>
                      <a:pt x="14923" y="73921"/>
                      <a:pt x="26961" y="147284"/>
                      <a:pt x="46951" y="218673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14" name="Freeform 14"/>
              <p:cNvSpPr/>
              <p:nvPr/>
            </p:nvSpPr>
            <p:spPr>
              <a:xfrm>
                <a:off x="4305775" y="6276287"/>
                <a:ext cx="358917" cy="85178"/>
              </a:xfrm>
              <a:custGeom>
                <a:avLst/>
                <a:gdLst/>
                <a:ahLst/>
                <a:cxnLst/>
                <a:rect l="l" t="t" r="r" b="b"/>
                <a:pathLst>
                  <a:path w="358917" h="85178">
                    <a:moveTo>
                      <a:pt x="358814" y="76480"/>
                    </a:moveTo>
                    <a:cubicBezTo>
                      <a:pt x="354349" y="79400"/>
                      <a:pt x="350056" y="82319"/>
                      <a:pt x="345419" y="85067"/>
                    </a:cubicBezTo>
                    <a:cubicBezTo>
                      <a:pt x="232867" y="53468"/>
                      <a:pt x="118442" y="28979"/>
                      <a:pt x="2816" y="11738"/>
                    </a:cubicBezTo>
                    <a:lnTo>
                      <a:pt x="-103" y="11738"/>
                    </a:lnTo>
                    <a:lnTo>
                      <a:pt x="1614" y="-112"/>
                    </a:lnTo>
                    <a:lnTo>
                      <a:pt x="12261" y="1605"/>
                    </a:lnTo>
                    <a:cubicBezTo>
                      <a:pt x="129261" y="19105"/>
                      <a:pt x="245025" y="44109"/>
                      <a:pt x="358814" y="76480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15" name="Freeform 15"/>
              <p:cNvSpPr/>
              <p:nvPr/>
            </p:nvSpPr>
            <p:spPr>
              <a:xfrm>
                <a:off x="4189857" y="6406630"/>
                <a:ext cx="216381" cy="109049"/>
              </a:xfrm>
              <a:custGeom>
                <a:avLst/>
                <a:gdLst/>
                <a:ahLst/>
                <a:cxnLst/>
                <a:rect l="l" t="t" r="r" b="b"/>
                <a:pathLst>
                  <a:path w="216381" h="109049">
                    <a:moveTo>
                      <a:pt x="216278" y="101553"/>
                    </a:moveTo>
                    <a:lnTo>
                      <a:pt x="203226" y="108937"/>
                    </a:lnTo>
                    <a:cubicBezTo>
                      <a:pt x="134534" y="79228"/>
                      <a:pt x="68417" y="46770"/>
                      <a:pt x="3160" y="12081"/>
                    </a:cubicBezTo>
                    <a:lnTo>
                      <a:pt x="-103" y="10192"/>
                    </a:lnTo>
                    <a:lnTo>
                      <a:pt x="5736" y="-112"/>
                    </a:lnTo>
                    <a:lnTo>
                      <a:pt x="11231" y="2807"/>
                    </a:lnTo>
                    <a:cubicBezTo>
                      <a:pt x="77863" y="38528"/>
                      <a:pt x="146555" y="71500"/>
                      <a:pt x="216278" y="101553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16" name="Freeform 16"/>
              <p:cNvSpPr/>
              <p:nvPr/>
            </p:nvSpPr>
            <p:spPr>
              <a:xfrm>
                <a:off x="1967421" y="5759892"/>
                <a:ext cx="622933" cy="1026607"/>
              </a:xfrm>
              <a:custGeom>
                <a:avLst/>
                <a:gdLst/>
                <a:ahLst/>
                <a:cxnLst/>
                <a:rect l="l" t="t" r="r" b="b"/>
                <a:pathLst>
                  <a:path w="770213" h="1686054">
                    <a:moveTo>
                      <a:pt x="770110" y="-112"/>
                    </a:moveTo>
                    <a:cubicBezTo>
                      <a:pt x="361253" y="479137"/>
                      <a:pt x="94486" y="1063126"/>
                      <a:pt x="-103" y="1685943"/>
                    </a:cubicBezTo>
                  </a:path>
                </a:pathLst>
              </a:custGeom>
              <a:noFill/>
              <a:ln w="27118" cap="flat">
                <a:solidFill>
                  <a:srgbClr val="292E33"/>
                </a:solidFill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17" name="Freeform 17"/>
              <p:cNvSpPr/>
              <p:nvPr/>
            </p:nvSpPr>
            <p:spPr>
              <a:xfrm>
                <a:off x="916031" y="4478827"/>
                <a:ext cx="2952641" cy="2340228"/>
              </a:xfrm>
              <a:custGeom>
                <a:avLst/>
                <a:gdLst/>
                <a:ahLst/>
                <a:cxnLst/>
                <a:rect l="l" t="t" r="r" b="b"/>
                <a:pathLst>
                  <a:path w="2952641" h="2340228">
                    <a:moveTo>
                      <a:pt x="1402370" y="595059"/>
                    </a:moveTo>
                    <a:cubicBezTo>
                      <a:pt x="1285078" y="462654"/>
                      <a:pt x="1167099" y="329391"/>
                      <a:pt x="1028169" y="219827"/>
                    </a:cubicBezTo>
                    <a:cubicBezTo>
                      <a:pt x="889238" y="110262"/>
                      <a:pt x="726609" y="25084"/>
                      <a:pt x="551100" y="2244"/>
                    </a:cubicBezTo>
                    <a:cubicBezTo>
                      <a:pt x="482408" y="-6515"/>
                      <a:pt x="394997" y="7395"/>
                      <a:pt x="377137" y="73855"/>
                    </a:cubicBezTo>
                    <a:cubicBezTo>
                      <a:pt x="363055" y="126577"/>
                      <a:pt x="404613" y="176894"/>
                      <a:pt x="444455" y="214160"/>
                    </a:cubicBezTo>
                    <a:cubicBezTo>
                      <a:pt x="619106" y="376995"/>
                      <a:pt x="825303" y="502256"/>
                      <a:pt x="1050322" y="582179"/>
                    </a:cubicBezTo>
                    <a:cubicBezTo>
                      <a:pt x="740176" y="517265"/>
                      <a:pt x="413372" y="522073"/>
                      <a:pt x="112156" y="620131"/>
                    </a:cubicBezTo>
                    <a:cubicBezTo>
                      <a:pt x="73516" y="632668"/>
                      <a:pt x="32472" y="648983"/>
                      <a:pt x="11865" y="684015"/>
                    </a:cubicBezTo>
                    <a:cubicBezTo>
                      <a:pt x="-13895" y="728322"/>
                      <a:pt x="4652" y="787913"/>
                      <a:pt x="41574" y="823461"/>
                    </a:cubicBezTo>
                    <a:cubicBezTo>
                      <a:pt x="78497" y="859009"/>
                      <a:pt x="129329" y="874980"/>
                      <a:pt x="178959" y="889062"/>
                    </a:cubicBezTo>
                    <a:cubicBezTo>
                      <a:pt x="534270" y="986090"/>
                      <a:pt x="908472" y="978706"/>
                      <a:pt x="1276663" y="970462"/>
                    </a:cubicBezTo>
                    <a:cubicBezTo>
                      <a:pt x="1029027" y="1041044"/>
                      <a:pt x="812990" y="1172075"/>
                      <a:pt x="617045" y="1338998"/>
                    </a:cubicBezTo>
                    <a:cubicBezTo>
                      <a:pt x="544231" y="1400992"/>
                      <a:pt x="470043" y="1489090"/>
                      <a:pt x="495116" y="1581482"/>
                    </a:cubicBezTo>
                    <a:cubicBezTo>
                      <a:pt x="520188" y="1673873"/>
                      <a:pt x="633531" y="1713715"/>
                      <a:pt x="730731" y="1718866"/>
                    </a:cubicBezTo>
                    <a:cubicBezTo>
                      <a:pt x="902462" y="1727453"/>
                      <a:pt x="1074193" y="1677994"/>
                      <a:pt x="1228750" y="1603120"/>
                    </a:cubicBezTo>
                    <a:cubicBezTo>
                      <a:pt x="1383308" y="1528245"/>
                      <a:pt x="1524814" y="1427954"/>
                      <a:pt x="1665119" y="1328350"/>
                    </a:cubicBezTo>
                    <a:cubicBezTo>
                      <a:pt x="1487549" y="1562419"/>
                      <a:pt x="1300534" y="1816237"/>
                      <a:pt x="1257429" y="2106635"/>
                    </a:cubicBezTo>
                    <a:cubicBezTo>
                      <a:pt x="1245408" y="2188207"/>
                      <a:pt x="1254510" y="2288841"/>
                      <a:pt x="1327667" y="2326622"/>
                    </a:cubicBezTo>
                    <a:cubicBezTo>
                      <a:pt x="1400825" y="2364403"/>
                      <a:pt x="1484286" y="2316147"/>
                      <a:pt x="1545766" y="2264455"/>
                    </a:cubicBezTo>
                    <a:cubicBezTo>
                      <a:pt x="1765358" y="2078454"/>
                      <a:pt x="1911244" y="1820085"/>
                      <a:pt x="1957062" y="1535973"/>
                    </a:cubicBezTo>
                    <a:cubicBezTo>
                      <a:pt x="1915502" y="1724877"/>
                      <a:pt x="1938171" y="1928035"/>
                      <a:pt x="2004287" y="2109039"/>
                    </a:cubicBezTo>
                    <a:cubicBezTo>
                      <a:pt x="2022834" y="2167084"/>
                      <a:pt x="2053780" y="2220406"/>
                      <a:pt x="2094961" y="2265314"/>
                    </a:cubicBezTo>
                    <a:cubicBezTo>
                      <a:pt x="2137894" y="2308247"/>
                      <a:pt x="2199545" y="2336068"/>
                      <a:pt x="2259480" y="2326107"/>
                    </a:cubicBezTo>
                    <a:cubicBezTo>
                      <a:pt x="2346891" y="2311510"/>
                      <a:pt x="2404249" y="2223068"/>
                      <a:pt x="2423826" y="2137203"/>
                    </a:cubicBezTo>
                    <a:cubicBezTo>
                      <a:pt x="2468133" y="1942975"/>
                      <a:pt x="2378317" y="1746171"/>
                      <a:pt x="2291078" y="1567228"/>
                    </a:cubicBezTo>
                    <a:cubicBezTo>
                      <a:pt x="2380876" y="1755187"/>
                      <a:pt x="2513006" y="1919774"/>
                      <a:pt x="2677130" y="2048074"/>
                    </a:cubicBezTo>
                    <a:cubicBezTo>
                      <a:pt x="2711115" y="2078059"/>
                      <a:pt x="2751025" y="2100573"/>
                      <a:pt x="2794250" y="2114191"/>
                    </a:cubicBezTo>
                    <a:cubicBezTo>
                      <a:pt x="2838041" y="2125525"/>
                      <a:pt x="2889046" y="2118484"/>
                      <a:pt x="2920472" y="2086199"/>
                    </a:cubicBezTo>
                    <a:cubicBezTo>
                      <a:pt x="2948962" y="2053141"/>
                      <a:pt x="2959301" y="2008164"/>
                      <a:pt x="2948121" y="1965987"/>
                    </a:cubicBezTo>
                    <a:cubicBezTo>
                      <a:pt x="2936478" y="1924462"/>
                      <a:pt x="2917141" y="1885480"/>
                      <a:pt x="2891106" y="1851099"/>
                    </a:cubicBezTo>
                    <a:cubicBezTo>
                      <a:pt x="2745701" y="1637878"/>
                      <a:pt x="2557433" y="1457320"/>
                      <a:pt x="2338304" y="1320965"/>
                    </a:cubicBezTo>
                    <a:cubicBezTo>
                      <a:pt x="2005833" y="1114030"/>
                      <a:pt x="1661512" y="887860"/>
                      <a:pt x="1402370" y="595059"/>
                    </a:cubicBezTo>
                    <a:close/>
                  </a:path>
                </a:pathLst>
              </a:custGeom>
              <a:solidFill>
                <a:srgbClr val="FFF2E8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18" name="Freeform 18"/>
              <p:cNvSpPr/>
              <p:nvPr/>
            </p:nvSpPr>
            <p:spPr>
              <a:xfrm>
                <a:off x="2235558" y="4941786"/>
                <a:ext cx="1048641" cy="897123"/>
              </a:xfrm>
              <a:custGeom>
                <a:avLst/>
                <a:gdLst/>
                <a:ahLst/>
                <a:cxnLst/>
                <a:rect l="l" t="t" r="r" b="b"/>
                <a:pathLst>
                  <a:path w="1048641" h="897123">
                    <a:moveTo>
                      <a:pt x="1013109" y="895273"/>
                    </a:moveTo>
                    <a:cubicBezTo>
                      <a:pt x="1105844" y="629948"/>
                      <a:pt x="1011392" y="310185"/>
                      <a:pt x="789859" y="137767"/>
                    </a:cubicBezTo>
                    <a:cubicBezTo>
                      <a:pt x="568326" y="-34650"/>
                      <a:pt x="234481" y="-46672"/>
                      <a:pt x="-103" y="109088"/>
                    </a:cubicBezTo>
                    <a:cubicBezTo>
                      <a:pt x="37849" y="335945"/>
                      <a:pt x="150333" y="561084"/>
                      <a:pt x="329964" y="704651"/>
                    </a:cubicBezTo>
                    <a:cubicBezTo>
                      <a:pt x="509594" y="848219"/>
                      <a:pt x="783505" y="908324"/>
                      <a:pt x="1013109" y="895273"/>
                    </a:cubicBezTo>
                    <a:close/>
                  </a:path>
                </a:pathLst>
              </a:custGeom>
              <a:solidFill>
                <a:srgbClr val="FFCD42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19" name="Freeform 19"/>
              <p:cNvSpPr/>
              <p:nvPr/>
            </p:nvSpPr>
            <p:spPr>
              <a:xfrm>
                <a:off x="3118590" y="2301745"/>
                <a:ext cx="2446145" cy="1156436"/>
              </a:xfrm>
              <a:custGeom>
                <a:avLst/>
                <a:gdLst/>
                <a:ahLst/>
                <a:cxnLst/>
                <a:rect l="l" t="t" r="r" b="b"/>
                <a:pathLst>
                  <a:path w="2446145" h="1156436">
                    <a:moveTo>
                      <a:pt x="2446042" y="1156324"/>
                    </a:moveTo>
                    <a:cubicBezTo>
                      <a:pt x="2366582" y="924865"/>
                      <a:pt x="2243262" y="710871"/>
                      <a:pt x="2082831" y="526072"/>
                    </a:cubicBezTo>
                    <a:cubicBezTo>
                      <a:pt x="2077507" y="519718"/>
                      <a:pt x="2071840" y="513364"/>
                      <a:pt x="2065658" y="507181"/>
                    </a:cubicBezTo>
                    <a:cubicBezTo>
                      <a:pt x="1915822" y="337992"/>
                      <a:pt x="1736999" y="196898"/>
                      <a:pt x="1537585" y="90562"/>
                    </a:cubicBezTo>
                    <a:cubicBezTo>
                      <a:pt x="1527453" y="85238"/>
                      <a:pt x="1517321" y="79915"/>
                      <a:pt x="1506845" y="74934"/>
                    </a:cubicBezTo>
                    <a:cubicBezTo>
                      <a:pt x="1500663" y="71843"/>
                      <a:pt x="1494481" y="68924"/>
                      <a:pt x="1487955" y="66176"/>
                    </a:cubicBezTo>
                    <a:cubicBezTo>
                      <a:pt x="1422525" y="36810"/>
                      <a:pt x="1351600" y="17920"/>
                      <a:pt x="1284453" y="38699"/>
                    </a:cubicBezTo>
                    <a:cubicBezTo>
                      <a:pt x="1199962" y="64802"/>
                      <a:pt x="1145695" y="184499"/>
                      <a:pt x="1209751" y="244776"/>
                    </a:cubicBezTo>
                    <a:cubicBezTo>
                      <a:pt x="1100118" y="179862"/>
                      <a:pt x="983667" y="127226"/>
                      <a:pt x="862511" y="87814"/>
                    </a:cubicBezTo>
                    <a:lnTo>
                      <a:pt x="862511" y="87814"/>
                    </a:lnTo>
                    <a:lnTo>
                      <a:pt x="840701" y="80945"/>
                    </a:lnTo>
                    <a:cubicBezTo>
                      <a:pt x="684460" y="31641"/>
                      <a:pt x="522089" y="4353"/>
                      <a:pt x="358308" y="-112"/>
                    </a:cubicBezTo>
                    <a:cubicBezTo>
                      <a:pt x="350581" y="-112"/>
                      <a:pt x="342681" y="-112"/>
                      <a:pt x="335125" y="-112"/>
                    </a:cubicBezTo>
                    <a:cubicBezTo>
                      <a:pt x="315548" y="-112"/>
                      <a:pt x="296314" y="-112"/>
                      <a:pt x="277080" y="-112"/>
                    </a:cubicBezTo>
                    <a:cubicBezTo>
                      <a:pt x="215600" y="1777"/>
                      <a:pt x="152231" y="7101"/>
                      <a:pt x="97621" y="35265"/>
                    </a:cubicBezTo>
                    <a:cubicBezTo>
                      <a:pt x="56869" y="55443"/>
                      <a:pt x="25064" y="90012"/>
                      <a:pt x="8321" y="132293"/>
                    </a:cubicBezTo>
                    <a:cubicBezTo>
                      <a:pt x="5075" y="140416"/>
                      <a:pt x="2774" y="148882"/>
                      <a:pt x="1451" y="157537"/>
                    </a:cubicBezTo>
                    <a:cubicBezTo>
                      <a:pt x="335" y="165042"/>
                      <a:pt x="-180" y="172615"/>
                      <a:pt x="-94" y="180206"/>
                    </a:cubicBezTo>
                    <a:cubicBezTo>
                      <a:pt x="2310" y="260232"/>
                      <a:pt x="76326" y="317590"/>
                      <a:pt x="145190" y="357603"/>
                    </a:cubicBezTo>
                    <a:cubicBezTo>
                      <a:pt x="241669" y="413897"/>
                      <a:pt x="341840" y="463579"/>
                      <a:pt x="445033" y="506323"/>
                    </a:cubicBezTo>
                    <a:cubicBezTo>
                      <a:pt x="457741" y="511646"/>
                      <a:pt x="470277" y="516798"/>
                      <a:pt x="483157" y="521607"/>
                    </a:cubicBezTo>
                    <a:cubicBezTo>
                      <a:pt x="628647" y="578999"/>
                      <a:pt x="777263" y="628131"/>
                      <a:pt x="928284" y="668780"/>
                    </a:cubicBezTo>
                    <a:lnTo>
                      <a:pt x="970186" y="680114"/>
                    </a:lnTo>
                    <a:lnTo>
                      <a:pt x="970186" y="680114"/>
                    </a:lnTo>
                    <a:cubicBezTo>
                      <a:pt x="1174374" y="735584"/>
                      <a:pt x="1382340" y="783153"/>
                      <a:pt x="1588417" y="836561"/>
                    </a:cubicBezTo>
                    <a:lnTo>
                      <a:pt x="1588417" y="836561"/>
                    </a:lnTo>
                    <a:cubicBezTo>
                      <a:pt x="1603702" y="840511"/>
                      <a:pt x="1619157" y="844633"/>
                      <a:pt x="1634441" y="848926"/>
                    </a:cubicBezTo>
                    <a:lnTo>
                      <a:pt x="1634441" y="848926"/>
                    </a:lnTo>
                    <a:cubicBezTo>
                      <a:pt x="1763411" y="883272"/>
                      <a:pt x="1891007" y="921053"/>
                      <a:pt x="2016027" y="965188"/>
                    </a:cubicBezTo>
                    <a:cubicBezTo>
                      <a:pt x="2027534" y="968966"/>
                      <a:pt x="2039039" y="973087"/>
                      <a:pt x="2050374" y="977209"/>
                    </a:cubicBezTo>
                    <a:lnTo>
                      <a:pt x="2050374" y="977209"/>
                    </a:lnTo>
                    <a:cubicBezTo>
                      <a:pt x="2112540" y="999877"/>
                      <a:pt x="2173848" y="1024092"/>
                      <a:pt x="2234297" y="1050710"/>
                    </a:cubicBezTo>
                    <a:cubicBezTo>
                      <a:pt x="2303849" y="1081278"/>
                      <a:pt x="2371682" y="1114766"/>
                      <a:pt x="2439173" y="1151859"/>
                    </a:cubicBezTo>
                    <a:close/>
                  </a:path>
                </a:pathLst>
              </a:custGeom>
              <a:solidFill>
                <a:srgbClr val="51663D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20" name="Freeform 20"/>
              <p:cNvSpPr/>
              <p:nvPr/>
            </p:nvSpPr>
            <p:spPr>
              <a:xfrm>
                <a:off x="3119801" y="2434665"/>
                <a:ext cx="2438407" cy="1020082"/>
              </a:xfrm>
              <a:custGeom>
                <a:avLst/>
                <a:gdLst/>
                <a:ahLst/>
                <a:cxnLst/>
                <a:rect l="l" t="t" r="r" b="b"/>
                <a:pathLst>
                  <a:path w="2438407" h="1020082">
                    <a:moveTo>
                      <a:pt x="2438305" y="1019970"/>
                    </a:moveTo>
                    <a:cubicBezTo>
                      <a:pt x="2072003" y="773193"/>
                      <a:pt x="1638725" y="647142"/>
                      <a:pt x="1217469" y="525557"/>
                    </a:cubicBezTo>
                    <a:cubicBezTo>
                      <a:pt x="865936" y="423892"/>
                      <a:pt x="502725" y="318449"/>
                      <a:pt x="179012" y="143455"/>
                    </a:cubicBezTo>
                    <a:cubicBezTo>
                      <a:pt x="121311" y="112372"/>
                      <a:pt x="56396" y="74763"/>
                      <a:pt x="16383" y="15687"/>
                    </a:cubicBezTo>
                    <a:cubicBezTo>
                      <a:pt x="12948" y="10535"/>
                      <a:pt x="10029" y="5384"/>
                      <a:pt x="6766" y="-112"/>
                    </a:cubicBezTo>
                    <a:cubicBezTo>
                      <a:pt x="3538" y="8080"/>
                      <a:pt x="1236" y="16598"/>
                      <a:pt x="-103" y="25304"/>
                    </a:cubicBezTo>
                    <a:lnTo>
                      <a:pt x="-103" y="26506"/>
                    </a:lnTo>
                    <a:cubicBezTo>
                      <a:pt x="42142" y="88330"/>
                      <a:pt x="109461" y="128000"/>
                      <a:pt x="169052" y="160457"/>
                    </a:cubicBezTo>
                    <a:cubicBezTo>
                      <a:pt x="494138" y="336309"/>
                      <a:pt x="858552" y="441924"/>
                      <a:pt x="1210771" y="543932"/>
                    </a:cubicBezTo>
                    <a:cubicBezTo>
                      <a:pt x="1557668" y="644394"/>
                      <a:pt x="1913495" y="747433"/>
                      <a:pt x="2232056" y="918821"/>
                    </a:cubicBezTo>
                    <a:cubicBezTo>
                      <a:pt x="2302980" y="949389"/>
                      <a:pt x="2371330" y="982876"/>
                      <a:pt x="2438305" y="1019970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21" name="Freeform 21"/>
              <p:cNvSpPr/>
              <p:nvPr/>
            </p:nvSpPr>
            <p:spPr>
              <a:xfrm>
                <a:off x="3454848" y="2303462"/>
                <a:ext cx="361493" cy="520860"/>
              </a:xfrm>
              <a:custGeom>
                <a:avLst/>
                <a:gdLst/>
                <a:ahLst/>
                <a:cxnLst/>
                <a:rect l="l" t="t" r="r" b="b"/>
                <a:pathLst>
                  <a:path w="361493" h="520860">
                    <a:moveTo>
                      <a:pt x="147070" y="520748"/>
                    </a:moveTo>
                    <a:cubicBezTo>
                      <a:pt x="209237" y="515081"/>
                      <a:pt x="271575" y="510616"/>
                      <a:pt x="334429" y="507010"/>
                    </a:cubicBezTo>
                    <a:lnTo>
                      <a:pt x="344218" y="507010"/>
                    </a:lnTo>
                    <a:lnTo>
                      <a:pt x="361391" y="506151"/>
                    </a:lnTo>
                    <a:lnTo>
                      <a:pt x="353491" y="494130"/>
                    </a:lnTo>
                    <a:lnTo>
                      <a:pt x="353491" y="494130"/>
                    </a:lnTo>
                    <a:lnTo>
                      <a:pt x="23081" y="-112"/>
                    </a:lnTo>
                    <a:cubicBezTo>
                      <a:pt x="15353" y="-112"/>
                      <a:pt x="7453" y="-112"/>
                      <a:pt x="-103" y="-112"/>
                    </a:cubicBezTo>
                    <a:lnTo>
                      <a:pt x="323438" y="483826"/>
                    </a:lnTo>
                    <a:lnTo>
                      <a:pt x="327388" y="489665"/>
                    </a:lnTo>
                    <a:lnTo>
                      <a:pt x="290294" y="492069"/>
                    </a:lnTo>
                    <a:cubicBezTo>
                      <a:pt x="229673" y="495847"/>
                      <a:pt x="170082" y="500827"/>
                      <a:pt x="109805" y="506666"/>
                    </a:cubicBezTo>
                    <a:cubicBezTo>
                      <a:pt x="121654" y="510616"/>
                      <a:pt x="134190" y="515768"/>
                      <a:pt x="147070" y="520748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22" name="Freeform 22"/>
              <p:cNvSpPr/>
              <p:nvPr/>
            </p:nvSpPr>
            <p:spPr>
              <a:xfrm>
                <a:off x="3959050" y="2383489"/>
                <a:ext cx="332127" cy="599169"/>
              </a:xfrm>
              <a:custGeom>
                <a:avLst/>
                <a:gdLst/>
                <a:ahLst/>
                <a:cxnLst/>
                <a:rect l="l" t="t" r="r" b="b"/>
                <a:pathLst>
                  <a:path w="332127" h="599169">
                    <a:moveTo>
                      <a:pt x="129725" y="599057"/>
                    </a:moveTo>
                    <a:lnTo>
                      <a:pt x="129725" y="599057"/>
                    </a:lnTo>
                    <a:cubicBezTo>
                      <a:pt x="191033" y="588410"/>
                      <a:pt x="248391" y="580510"/>
                      <a:pt x="305062" y="575530"/>
                    </a:cubicBezTo>
                    <a:lnTo>
                      <a:pt x="305062" y="575530"/>
                    </a:lnTo>
                    <a:cubicBezTo>
                      <a:pt x="307913" y="575067"/>
                      <a:pt x="310764" y="574792"/>
                      <a:pt x="313649" y="574672"/>
                    </a:cubicBezTo>
                    <a:lnTo>
                      <a:pt x="332024" y="572954"/>
                    </a:lnTo>
                    <a:lnTo>
                      <a:pt x="321205" y="560246"/>
                    </a:lnTo>
                    <a:lnTo>
                      <a:pt x="320175" y="559044"/>
                    </a:lnTo>
                    <a:cubicBezTo>
                      <a:pt x="183855" y="397377"/>
                      <a:pt x="82259" y="209383"/>
                      <a:pt x="21706" y="6757"/>
                    </a:cubicBezTo>
                    <a:lnTo>
                      <a:pt x="21706" y="6757"/>
                    </a:lnTo>
                    <a:lnTo>
                      <a:pt x="-103" y="-112"/>
                    </a:lnTo>
                    <a:cubicBezTo>
                      <a:pt x="58234" y="201002"/>
                      <a:pt x="156464" y="388309"/>
                      <a:pt x="288748" y="550629"/>
                    </a:cubicBezTo>
                    <a:cubicBezTo>
                      <a:pt x="290380" y="552965"/>
                      <a:pt x="292166" y="555197"/>
                      <a:pt x="294072" y="557327"/>
                    </a:cubicBezTo>
                    <a:lnTo>
                      <a:pt x="256463" y="561105"/>
                    </a:lnTo>
                    <a:lnTo>
                      <a:pt x="256463" y="561105"/>
                    </a:lnTo>
                    <a:cubicBezTo>
                      <a:pt x="202539" y="567459"/>
                      <a:pt x="147414" y="576046"/>
                      <a:pt x="87823" y="587552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23" name="Freeform 23"/>
              <p:cNvSpPr/>
              <p:nvPr/>
            </p:nvSpPr>
            <p:spPr>
              <a:xfrm>
                <a:off x="4605509" y="2368033"/>
                <a:ext cx="267664" cy="783608"/>
              </a:xfrm>
              <a:custGeom>
                <a:avLst/>
                <a:gdLst/>
                <a:ahLst/>
                <a:cxnLst/>
                <a:rect l="l" t="t" r="r" b="b"/>
                <a:pathLst>
                  <a:path w="267664" h="783608">
                    <a:moveTo>
                      <a:pt x="147178" y="783497"/>
                    </a:moveTo>
                    <a:lnTo>
                      <a:pt x="147178" y="783497"/>
                    </a:lnTo>
                    <a:cubicBezTo>
                      <a:pt x="181524" y="778688"/>
                      <a:pt x="215871" y="775425"/>
                      <a:pt x="250217" y="773365"/>
                    </a:cubicBezTo>
                    <a:lnTo>
                      <a:pt x="251934" y="773365"/>
                    </a:lnTo>
                    <a:lnTo>
                      <a:pt x="267562" y="772334"/>
                    </a:lnTo>
                    <a:lnTo>
                      <a:pt x="257258" y="758080"/>
                    </a:lnTo>
                    <a:cubicBezTo>
                      <a:pt x="256193" y="756810"/>
                      <a:pt x="255266" y="755436"/>
                      <a:pt x="254510" y="753959"/>
                    </a:cubicBezTo>
                    <a:cubicBezTo>
                      <a:pt x="96329" y="538127"/>
                      <a:pt x="13640" y="276186"/>
                      <a:pt x="19238" y="8647"/>
                    </a:cubicBezTo>
                    <a:cubicBezTo>
                      <a:pt x="13056" y="5555"/>
                      <a:pt x="6874" y="2636"/>
                      <a:pt x="348" y="-112"/>
                    </a:cubicBezTo>
                    <a:cubicBezTo>
                      <a:pt x="-6813" y="265161"/>
                      <a:pt x="71445" y="525711"/>
                      <a:pt x="223598" y="743140"/>
                    </a:cubicBezTo>
                    <a:lnTo>
                      <a:pt x="223598" y="743140"/>
                    </a:lnTo>
                    <a:cubicBezTo>
                      <a:pt x="226174" y="747261"/>
                      <a:pt x="228750" y="751039"/>
                      <a:pt x="231669" y="755161"/>
                    </a:cubicBezTo>
                    <a:cubicBezTo>
                      <a:pt x="223083" y="755161"/>
                      <a:pt x="214496" y="756535"/>
                      <a:pt x="206082" y="757222"/>
                    </a:cubicBezTo>
                    <a:cubicBezTo>
                      <a:pt x="170705" y="760485"/>
                      <a:pt x="135501" y="764950"/>
                      <a:pt x="100124" y="770789"/>
                    </a:cubicBezTo>
                    <a:cubicBezTo>
                      <a:pt x="116438" y="775082"/>
                      <a:pt x="131894" y="779203"/>
                      <a:pt x="147178" y="783497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24" name="Freeform 24"/>
              <p:cNvSpPr/>
              <p:nvPr/>
            </p:nvSpPr>
            <p:spPr>
              <a:xfrm>
                <a:off x="5133518" y="2808695"/>
                <a:ext cx="86380" cy="471229"/>
              </a:xfrm>
              <a:custGeom>
                <a:avLst/>
                <a:gdLst/>
                <a:ahLst/>
                <a:cxnLst/>
                <a:rect l="l" t="t" r="r" b="b"/>
                <a:pathLst>
                  <a:path w="86380" h="471229">
                    <a:moveTo>
                      <a:pt x="35617" y="471118"/>
                    </a:moveTo>
                    <a:lnTo>
                      <a:pt x="35617" y="471118"/>
                    </a:lnTo>
                    <a:cubicBezTo>
                      <a:pt x="44204" y="469229"/>
                      <a:pt x="52790" y="467683"/>
                      <a:pt x="61205" y="466309"/>
                    </a:cubicBezTo>
                    <a:lnTo>
                      <a:pt x="61205" y="466309"/>
                    </a:lnTo>
                    <a:lnTo>
                      <a:pt x="76317" y="463218"/>
                    </a:lnTo>
                    <a:lnTo>
                      <a:pt x="86277" y="461673"/>
                    </a:lnTo>
                    <a:lnTo>
                      <a:pt x="84904" y="456006"/>
                    </a:lnTo>
                    <a:lnTo>
                      <a:pt x="84045" y="452056"/>
                    </a:lnTo>
                    <a:cubicBezTo>
                      <a:pt x="53116" y="309742"/>
                      <a:pt x="47295" y="163101"/>
                      <a:pt x="66872" y="18779"/>
                    </a:cubicBezTo>
                    <a:cubicBezTo>
                      <a:pt x="61549" y="12425"/>
                      <a:pt x="55881" y="6070"/>
                      <a:pt x="49699" y="-112"/>
                    </a:cubicBezTo>
                    <a:cubicBezTo>
                      <a:pt x="27752" y="148315"/>
                      <a:pt x="32045" y="299456"/>
                      <a:pt x="62407" y="446389"/>
                    </a:cubicBezTo>
                    <a:lnTo>
                      <a:pt x="62407" y="446389"/>
                    </a:lnTo>
                    <a:cubicBezTo>
                      <a:pt x="51588" y="448278"/>
                      <a:pt x="41113" y="450339"/>
                      <a:pt x="30122" y="452743"/>
                    </a:cubicBezTo>
                    <a:lnTo>
                      <a:pt x="30122" y="452743"/>
                    </a:lnTo>
                    <a:cubicBezTo>
                      <a:pt x="19989" y="454460"/>
                      <a:pt x="10201" y="456521"/>
                      <a:pt x="-103" y="458925"/>
                    </a:cubicBezTo>
                    <a:cubicBezTo>
                      <a:pt x="12605" y="462875"/>
                      <a:pt x="24111" y="466996"/>
                      <a:pt x="35617" y="471118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</p:grpSp>
        <p:sp>
          <p:nvSpPr>
            <p:cNvPr id="25" name="Freeform 25"/>
            <p:cNvSpPr/>
            <p:nvPr/>
          </p:nvSpPr>
          <p:spPr>
            <a:xfrm>
              <a:off x="1163553" y="2630366"/>
              <a:ext cx="1042518" cy="1099504"/>
            </a:xfrm>
            <a:custGeom>
              <a:avLst/>
              <a:gdLst/>
              <a:ahLst/>
              <a:cxnLst/>
              <a:rect l="l" t="t" r="r" b="b"/>
              <a:pathLst>
                <a:path w="986497" h="1040421">
                  <a:moveTo>
                    <a:pt x="707459" y="363564"/>
                  </a:moveTo>
                  <a:cubicBezTo>
                    <a:pt x="644845" y="270881"/>
                    <a:pt x="567652" y="188948"/>
                    <a:pt x="478884" y="120908"/>
                  </a:cubicBezTo>
                  <a:cubicBezTo>
                    <a:pt x="389430" y="53092"/>
                    <a:pt x="282888" y="11481"/>
                    <a:pt x="171143" y="696"/>
                  </a:cubicBezTo>
                  <a:cubicBezTo>
                    <a:pt x="108976" y="-3940"/>
                    <a:pt x="34788" y="10485"/>
                    <a:pt x="8685" y="67156"/>
                  </a:cubicBezTo>
                  <a:cubicBezTo>
                    <a:pt x="-13125" y="114726"/>
                    <a:pt x="8685" y="171053"/>
                    <a:pt x="40971" y="212612"/>
                  </a:cubicBezTo>
                  <a:cubicBezTo>
                    <a:pt x="118249" y="313762"/>
                    <a:pt x="242926" y="364766"/>
                    <a:pt x="361249" y="411133"/>
                  </a:cubicBezTo>
                  <a:cubicBezTo>
                    <a:pt x="264478" y="479792"/>
                    <a:pt x="208374" y="592206"/>
                    <a:pt x="211671" y="710804"/>
                  </a:cubicBezTo>
                  <a:cubicBezTo>
                    <a:pt x="212701" y="765071"/>
                    <a:pt x="231592" y="825520"/>
                    <a:pt x="280364" y="849047"/>
                  </a:cubicBezTo>
                  <a:cubicBezTo>
                    <a:pt x="329135" y="872574"/>
                    <a:pt x="389241" y="849047"/>
                    <a:pt x="434921" y="819166"/>
                  </a:cubicBezTo>
                  <a:cubicBezTo>
                    <a:pt x="508251" y="771717"/>
                    <a:pt x="570503" y="709052"/>
                    <a:pt x="617472" y="635414"/>
                  </a:cubicBezTo>
                  <a:cubicBezTo>
                    <a:pt x="609400" y="734503"/>
                    <a:pt x="660919" y="843208"/>
                    <a:pt x="709863" y="929761"/>
                  </a:cubicBezTo>
                  <a:cubicBezTo>
                    <a:pt x="744209" y="990897"/>
                    <a:pt x="805517" y="1049972"/>
                    <a:pt x="874896" y="1038982"/>
                  </a:cubicBezTo>
                  <a:cubicBezTo>
                    <a:pt x="923324" y="1031254"/>
                    <a:pt x="960762" y="989695"/>
                    <a:pt x="976389" y="943156"/>
                  </a:cubicBezTo>
                  <a:cubicBezTo>
                    <a:pt x="989183" y="895638"/>
                    <a:pt x="989715" y="845647"/>
                    <a:pt x="977935" y="797871"/>
                  </a:cubicBezTo>
                  <a:cubicBezTo>
                    <a:pt x="944962" y="626312"/>
                    <a:pt x="807578" y="506101"/>
                    <a:pt x="707459" y="363564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26" name="Freeform 26"/>
            <p:cNvSpPr/>
            <p:nvPr/>
          </p:nvSpPr>
          <p:spPr>
            <a:xfrm>
              <a:off x="1248149" y="1524095"/>
              <a:ext cx="1957774" cy="2188875"/>
            </a:xfrm>
            <a:custGeom>
              <a:avLst/>
              <a:gdLst/>
              <a:ahLst/>
              <a:cxnLst/>
              <a:rect l="l" t="t" r="r" b="b"/>
              <a:pathLst>
                <a:path w="1852571" h="2071253">
                  <a:moveTo>
                    <a:pt x="1829354" y="1458129"/>
                  </a:moveTo>
                  <a:cubicBezTo>
                    <a:pt x="1796570" y="1521189"/>
                    <a:pt x="1742922" y="1570905"/>
                    <a:pt x="1677544" y="1598777"/>
                  </a:cubicBezTo>
                  <a:cubicBezTo>
                    <a:pt x="1612561" y="1626288"/>
                    <a:pt x="1543542" y="1643049"/>
                    <a:pt x="1473184" y="1648407"/>
                  </a:cubicBezTo>
                  <a:cubicBezTo>
                    <a:pt x="1539472" y="1724827"/>
                    <a:pt x="1631692" y="1802965"/>
                    <a:pt x="1613145" y="1902912"/>
                  </a:cubicBezTo>
                  <a:cubicBezTo>
                    <a:pt x="1598032" y="1983626"/>
                    <a:pt x="1523845" y="2043732"/>
                    <a:pt x="1444162" y="2062622"/>
                  </a:cubicBezTo>
                  <a:cubicBezTo>
                    <a:pt x="1372893" y="2079795"/>
                    <a:pt x="1298018" y="2068976"/>
                    <a:pt x="1227265" y="2048197"/>
                  </a:cubicBezTo>
                  <a:cubicBezTo>
                    <a:pt x="1220739" y="2046479"/>
                    <a:pt x="1214385" y="2044419"/>
                    <a:pt x="1207860" y="2042530"/>
                  </a:cubicBezTo>
                  <a:lnTo>
                    <a:pt x="1201849" y="2040641"/>
                  </a:lnTo>
                  <a:cubicBezTo>
                    <a:pt x="863024" y="1931248"/>
                    <a:pt x="607488" y="1608394"/>
                    <a:pt x="377540" y="1336544"/>
                  </a:cubicBezTo>
                  <a:cubicBezTo>
                    <a:pt x="275532" y="1216332"/>
                    <a:pt x="175241" y="1093373"/>
                    <a:pt x="102771" y="953755"/>
                  </a:cubicBezTo>
                  <a:cubicBezTo>
                    <a:pt x="60972" y="875051"/>
                    <a:pt x="30781" y="790714"/>
                    <a:pt x="13127" y="703372"/>
                  </a:cubicBezTo>
                  <a:cubicBezTo>
                    <a:pt x="11410" y="694613"/>
                    <a:pt x="9693" y="686199"/>
                    <a:pt x="8491" y="677097"/>
                  </a:cubicBezTo>
                  <a:cubicBezTo>
                    <a:pt x="-1126" y="618159"/>
                    <a:pt x="-2672" y="558190"/>
                    <a:pt x="3854" y="498840"/>
                  </a:cubicBezTo>
                  <a:cubicBezTo>
                    <a:pt x="12269" y="425511"/>
                    <a:pt x="45241" y="342737"/>
                    <a:pt x="116681" y="325220"/>
                  </a:cubicBezTo>
                  <a:cubicBezTo>
                    <a:pt x="167170" y="312512"/>
                    <a:pt x="221265" y="339302"/>
                    <a:pt x="255440" y="379144"/>
                  </a:cubicBezTo>
                  <a:cubicBezTo>
                    <a:pt x="289614" y="418985"/>
                    <a:pt x="307989" y="468959"/>
                    <a:pt x="325849" y="518074"/>
                  </a:cubicBezTo>
                  <a:cubicBezTo>
                    <a:pt x="334093" y="377254"/>
                    <a:pt x="397118" y="237981"/>
                    <a:pt x="486074" y="128416"/>
                  </a:cubicBezTo>
                  <a:cubicBezTo>
                    <a:pt x="544806" y="56289"/>
                    <a:pt x="628783" y="-6908"/>
                    <a:pt x="721518" y="477"/>
                  </a:cubicBezTo>
                  <a:cubicBezTo>
                    <a:pt x="824556" y="8548"/>
                    <a:pt x="904583" y="105576"/>
                    <a:pt x="927595" y="206554"/>
                  </a:cubicBezTo>
                  <a:cubicBezTo>
                    <a:pt x="950607" y="307532"/>
                    <a:pt x="927595" y="413662"/>
                    <a:pt x="906472" y="515670"/>
                  </a:cubicBezTo>
                  <a:cubicBezTo>
                    <a:pt x="964517" y="467276"/>
                    <a:pt x="1033192" y="433308"/>
                    <a:pt x="1106882" y="416581"/>
                  </a:cubicBezTo>
                  <a:cubicBezTo>
                    <a:pt x="1185672" y="395510"/>
                    <a:pt x="1269580" y="405985"/>
                    <a:pt x="1340779" y="445775"/>
                  </a:cubicBezTo>
                  <a:cubicBezTo>
                    <a:pt x="1432484" y="501588"/>
                    <a:pt x="1480397" y="614243"/>
                    <a:pt x="1478164" y="721747"/>
                  </a:cubicBezTo>
                  <a:cubicBezTo>
                    <a:pt x="1475932" y="829250"/>
                    <a:pt x="1426645" y="931430"/>
                    <a:pt x="1364135" y="1018155"/>
                  </a:cubicBezTo>
                  <a:cubicBezTo>
                    <a:pt x="1491731" y="1006133"/>
                    <a:pt x="1637874" y="1032236"/>
                    <a:pt x="1737134" y="1113122"/>
                  </a:cubicBezTo>
                  <a:cubicBezTo>
                    <a:pt x="1836395" y="1194007"/>
                    <a:pt x="1884308" y="1342382"/>
                    <a:pt x="1829354" y="1458129"/>
                  </a:cubicBezTo>
                  <a:close/>
                </a:path>
              </a:pathLst>
            </a:custGeom>
            <a:solidFill>
              <a:srgbClr val="D9FCFF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27" name="Freeform 27"/>
            <p:cNvSpPr/>
            <p:nvPr/>
          </p:nvSpPr>
          <p:spPr>
            <a:xfrm>
              <a:off x="1256142" y="2135796"/>
              <a:ext cx="1419476" cy="1552927"/>
            </a:xfrm>
            <a:custGeom>
              <a:avLst/>
              <a:gdLst/>
              <a:ahLst/>
              <a:cxnLst/>
              <a:rect l="l" t="t" r="r" b="b"/>
              <a:pathLst>
                <a:path w="1343199" h="1469479">
                  <a:moveTo>
                    <a:pt x="1333216" y="1230661"/>
                  </a:moveTo>
                  <a:cubicBezTo>
                    <a:pt x="1313072" y="1317592"/>
                    <a:pt x="1274158" y="1399061"/>
                    <a:pt x="1219187" y="1469367"/>
                  </a:cubicBezTo>
                  <a:cubicBezTo>
                    <a:pt x="1212661" y="1467650"/>
                    <a:pt x="1206307" y="1465589"/>
                    <a:pt x="1199781" y="1463700"/>
                  </a:cubicBezTo>
                  <a:cubicBezTo>
                    <a:pt x="1255061" y="1394046"/>
                    <a:pt x="1294336" y="1313075"/>
                    <a:pt x="1314841" y="1226540"/>
                  </a:cubicBezTo>
                  <a:cubicBezTo>
                    <a:pt x="1339398" y="1109591"/>
                    <a:pt x="1313467" y="992986"/>
                    <a:pt x="1246148" y="914676"/>
                  </a:cubicBezTo>
                  <a:cubicBezTo>
                    <a:pt x="1178830" y="836367"/>
                    <a:pt x="1044193" y="780554"/>
                    <a:pt x="945619" y="831215"/>
                  </a:cubicBezTo>
                  <a:cubicBezTo>
                    <a:pt x="941515" y="833224"/>
                    <a:pt x="936569" y="832074"/>
                    <a:pt x="933770" y="828467"/>
                  </a:cubicBezTo>
                  <a:cubicBezTo>
                    <a:pt x="930816" y="824998"/>
                    <a:pt x="930816" y="819915"/>
                    <a:pt x="933770" y="816446"/>
                  </a:cubicBezTo>
                  <a:cubicBezTo>
                    <a:pt x="1008627" y="730237"/>
                    <a:pt x="1037907" y="613512"/>
                    <a:pt x="1012594" y="502178"/>
                  </a:cubicBezTo>
                  <a:cubicBezTo>
                    <a:pt x="985134" y="391154"/>
                    <a:pt x="896968" y="305392"/>
                    <a:pt x="785222" y="280989"/>
                  </a:cubicBezTo>
                  <a:cubicBezTo>
                    <a:pt x="678749" y="260553"/>
                    <a:pt x="532263" y="305890"/>
                    <a:pt x="484178" y="405838"/>
                  </a:cubicBezTo>
                  <a:cubicBezTo>
                    <a:pt x="482066" y="410371"/>
                    <a:pt x="476811" y="412466"/>
                    <a:pt x="472157" y="410646"/>
                  </a:cubicBezTo>
                  <a:cubicBezTo>
                    <a:pt x="467469" y="408877"/>
                    <a:pt x="464979" y="403742"/>
                    <a:pt x="466490" y="398968"/>
                  </a:cubicBezTo>
                  <a:cubicBezTo>
                    <a:pt x="501231" y="289077"/>
                    <a:pt x="471144" y="169003"/>
                    <a:pt x="388696" y="88479"/>
                  </a:cubicBezTo>
                  <a:cubicBezTo>
                    <a:pt x="304891" y="11543"/>
                    <a:pt x="171113" y="-4084"/>
                    <a:pt x="77519" y="52930"/>
                  </a:cubicBezTo>
                  <a:cubicBezTo>
                    <a:pt x="48033" y="71202"/>
                    <a:pt x="23081" y="95914"/>
                    <a:pt x="4534" y="125229"/>
                  </a:cubicBezTo>
                  <a:cubicBezTo>
                    <a:pt x="2816" y="116471"/>
                    <a:pt x="1099" y="108056"/>
                    <a:pt x="-103" y="98954"/>
                  </a:cubicBezTo>
                  <a:cubicBezTo>
                    <a:pt x="18220" y="74053"/>
                    <a:pt x="41198" y="52930"/>
                    <a:pt x="67559" y="36788"/>
                  </a:cubicBezTo>
                  <a:cubicBezTo>
                    <a:pt x="168365" y="-24349"/>
                    <a:pt x="311760" y="-8034"/>
                    <a:pt x="401575" y="74740"/>
                  </a:cubicBezTo>
                  <a:cubicBezTo>
                    <a:pt x="476399" y="146781"/>
                    <a:pt x="511844" y="250524"/>
                    <a:pt x="496714" y="353288"/>
                  </a:cubicBezTo>
                  <a:cubicBezTo>
                    <a:pt x="565407" y="274463"/>
                    <a:pt x="692659" y="243895"/>
                    <a:pt x="789516" y="262099"/>
                  </a:cubicBezTo>
                  <a:cubicBezTo>
                    <a:pt x="908439" y="288202"/>
                    <a:pt x="1002222" y="379528"/>
                    <a:pt x="1031485" y="497713"/>
                  </a:cubicBezTo>
                  <a:cubicBezTo>
                    <a:pt x="1055819" y="602813"/>
                    <a:pt x="1033597" y="713305"/>
                    <a:pt x="970520" y="800819"/>
                  </a:cubicBezTo>
                  <a:cubicBezTo>
                    <a:pt x="1072013" y="771109"/>
                    <a:pt x="1193770" y="824689"/>
                    <a:pt x="1260745" y="902312"/>
                  </a:cubicBezTo>
                  <a:cubicBezTo>
                    <a:pt x="1332186" y="985086"/>
                    <a:pt x="1359662" y="1107702"/>
                    <a:pt x="1333216" y="1230661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28" name="Freeform 28"/>
            <p:cNvSpPr/>
            <p:nvPr/>
          </p:nvSpPr>
          <p:spPr>
            <a:xfrm>
              <a:off x="1036788" y="3069321"/>
              <a:ext cx="640214" cy="3786283"/>
            </a:xfrm>
            <a:custGeom>
              <a:avLst/>
              <a:gdLst/>
              <a:ahLst/>
              <a:cxnLst/>
              <a:rect l="l" t="t" r="r" b="b"/>
              <a:pathLst>
                <a:path w="605811" h="3582823">
                  <a:moveTo>
                    <a:pt x="405641" y="3582711"/>
                  </a:moveTo>
                  <a:lnTo>
                    <a:pt x="374902" y="3582711"/>
                  </a:lnTo>
                  <a:cubicBezTo>
                    <a:pt x="340555" y="3512525"/>
                    <a:pt x="308442" y="3441085"/>
                    <a:pt x="278561" y="3368391"/>
                  </a:cubicBezTo>
                  <a:cubicBezTo>
                    <a:pt x="276156" y="3362896"/>
                    <a:pt x="273752" y="3357400"/>
                    <a:pt x="271691" y="3351218"/>
                  </a:cubicBezTo>
                  <a:lnTo>
                    <a:pt x="264994" y="3334045"/>
                  </a:lnTo>
                  <a:cubicBezTo>
                    <a:pt x="-119220" y="2385592"/>
                    <a:pt x="-84479" y="1318885"/>
                    <a:pt x="360648" y="397445"/>
                  </a:cubicBezTo>
                  <a:cubicBezTo>
                    <a:pt x="426163" y="260318"/>
                    <a:pt x="500403" y="127536"/>
                    <a:pt x="582868" y="-112"/>
                  </a:cubicBezTo>
                  <a:lnTo>
                    <a:pt x="605708" y="14657"/>
                  </a:lnTo>
                  <a:cubicBezTo>
                    <a:pt x="521869" y="144469"/>
                    <a:pt x="446599" y="279621"/>
                    <a:pt x="380397" y="419255"/>
                  </a:cubicBezTo>
                  <a:cubicBezTo>
                    <a:pt x="-99540" y="1420962"/>
                    <a:pt x="-90215" y="2588115"/>
                    <a:pt x="405641" y="3582024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29" name="Freeform 29"/>
            <p:cNvSpPr/>
            <p:nvPr/>
          </p:nvSpPr>
          <p:spPr>
            <a:xfrm>
              <a:off x="201883" y="3998764"/>
              <a:ext cx="1132114" cy="2631256"/>
            </a:xfrm>
            <a:custGeom>
              <a:avLst/>
              <a:gdLst/>
              <a:ahLst/>
              <a:cxnLst/>
              <a:rect l="l" t="t" r="r" b="b"/>
              <a:pathLst>
                <a:path w="1071279" h="2489862">
                  <a:moveTo>
                    <a:pt x="1071177" y="2489751"/>
                  </a:moveTo>
                  <a:cubicBezTo>
                    <a:pt x="843685" y="2399146"/>
                    <a:pt x="635804" y="2265505"/>
                    <a:pt x="458956" y="2096143"/>
                  </a:cubicBezTo>
                  <a:cubicBezTo>
                    <a:pt x="452945" y="2090477"/>
                    <a:pt x="446763" y="2084638"/>
                    <a:pt x="440924" y="2078970"/>
                  </a:cubicBezTo>
                  <a:cubicBezTo>
                    <a:pt x="279411" y="1921030"/>
                    <a:pt x="147402" y="1735508"/>
                    <a:pt x="51095" y="1531149"/>
                  </a:cubicBezTo>
                  <a:cubicBezTo>
                    <a:pt x="46286" y="1520845"/>
                    <a:pt x="41478" y="1510369"/>
                    <a:pt x="37185" y="1499722"/>
                  </a:cubicBezTo>
                  <a:cubicBezTo>
                    <a:pt x="34265" y="1493368"/>
                    <a:pt x="31689" y="1487014"/>
                    <a:pt x="29285" y="1480488"/>
                  </a:cubicBezTo>
                  <a:cubicBezTo>
                    <a:pt x="3182" y="1413685"/>
                    <a:pt x="-12274" y="1341901"/>
                    <a:pt x="12112" y="1275785"/>
                  </a:cubicBezTo>
                  <a:cubicBezTo>
                    <a:pt x="42337" y="1192838"/>
                    <a:pt x="164609" y="1144411"/>
                    <a:pt x="222482" y="1211386"/>
                  </a:cubicBezTo>
                  <a:cubicBezTo>
                    <a:pt x="163115" y="1098678"/>
                    <a:pt x="116232" y="979823"/>
                    <a:pt x="82693" y="856933"/>
                  </a:cubicBezTo>
                  <a:lnTo>
                    <a:pt x="82693" y="856933"/>
                  </a:lnTo>
                  <a:cubicBezTo>
                    <a:pt x="80804" y="849548"/>
                    <a:pt x="78744" y="842336"/>
                    <a:pt x="77026" y="834951"/>
                  </a:cubicBezTo>
                  <a:cubicBezTo>
                    <a:pt x="35416" y="676461"/>
                    <a:pt x="16113" y="512939"/>
                    <a:pt x="19668" y="349125"/>
                  </a:cubicBezTo>
                  <a:cubicBezTo>
                    <a:pt x="19668" y="341397"/>
                    <a:pt x="19668" y="333497"/>
                    <a:pt x="19668" y="325941"/>
                  </a:cubicBezTo>
                  <a:cubicBezTo>
                    <a:pt x="19668" y="306363"/>
                    <a:pt x="21557" y="287129"/>
                    <a:pt x="22931" y="267896"/>
                  </a:cubicBezTo>
                  <a:cubicBezTo>
                    <a:pt x="27739" y="206588"/>
                    <a:pt x="36326" y="143563"/>
                    <a:pt x="67066" y="90326"/>
                  </a:cubicBezTo>
                  <a:cubicBezTo>
                    <a:pt x="89253" y="50725"/>
                    <a:pt x="125265" y="20689"/>
                    <a:pt x="168215" y="6006"/>
                  </a:cubicBezTo>
                  <a:cubicBezTo>
                    <a:pt x="176596" y="3241"/>
                    <a:pt x="185217" y="1352"/>
                    <a:pt x="193975" y="339"/>
                  </a:cubicBezTo>
                  <a:cubicBezTo>
                    <a:pt x="201514" y="-262"/>
                    <a:pt x="209104" y="-262"/>
                    <a:pt x="216643" y="339"/>
                  </a:cubicBezTo>
                  <a:cubicBezTo>
                    <a:pt x="296327" y="6693"/>
                    <a:pt x="349563" y="83285"/>
                    <a:pt x="386657" y="154038"/>
                  </a:cubicBezTo>
                  <a:cubicBezTo>
                    <a:pt x="438159" y="253178"/>
                    <a:pt x="482844" y="355719"/>
                    <a:pt x="520436" y="460921"/>
                  </a:cubicBezTo>
                  <a:cubicBezTo>
                    <a:pt x="525244" y="473801"/>
                    <a:pt x="529709" y="486509"/>
                    <a:pt x="534002" y="499561"/>
                  </a:cubicBezTo>
                  <a:cubicBezTo>
                    <a:pt x="584199" y="647747"/>
                    <a:pt x="625999" y="798664"/>
                    <a:pt x="659194" y="951557"/>
                  </a:cubicBezTo>
                  <a:cubicBezTo>
                    <a:pt x="662285" y="965467"/>
                    <a:pt x="665377" y="979721"/>
                    <a:pt x="668468" y="993802"/>
                  </a:cubicBezTo>
                  <a:lnTo>
                    <a:pt x="668468" y="993802"/>
                  </a:lnTo>
                  <a:cubicBezTo>
                    <a:pt x="713976" y="1199880"/>
                    <a:pt x="751070" y="1410250"/>
                    <a:pt x="794518" y="1617873"/>
                  </a:cubicBezTo>
                  <a:lnTo>
                    <a:pt x="794518" y="1617873"/>
                  </a:lnTo>
                  <a:cubicBezTo>
                    <a:pt x="797781" y="1633329"/>
                    <a:pt x="801044" y="1648956"/>
                    <a:pt x="804650" y="1664412"/>
                  </a:cubicBezTo>
                  <a:lnTo>
                    <a:pt x="804650" y="1664412"/>
                  </a:lnTo>
                  <a:cubicBezTo>
                    <a:pt x="832642" y="1795099"/>
                    <a:pt x="863898" y="1924412"/>
                    <a:pt x="902022" y="2051322"/>
                  </a:cubicBezTo>
                  <a:cubicBezTo>
                    <a:pt x="905285" y="2062999"/>
                    <a:pt x="908891" y="2074849"/>
                    <a:pt x="912325" y="2085668"/>
                  </a:cubicBezTo>
                  <a:lnTo>
                    <a:pt x="912325" y="2085668"/>
                  </a:lnTo>
                  <a:cubicBezTo>
                    <a:pt x="931903" y="2148865"/>
                    <a:pt x="953198" y="2211203"/>
                    <a:pt x="976725" y="2272855"/>
                  </a:cubicBezTo>
                  <a:cubicBezTo>
                    <a:pt x="1003858" y="2343951"/>
                    <a:pt x="1033911" y="2413846"/>
                    <a:pt x="1067742" y="2482367"/>
                  </a:cubicBezTo>
                  <a:close/>
                </a:path>
              </a:pathLst>
            </a:custGeom>
            <a:solidFill>
              <a:srgbClr val="51663D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30" name="Freeform 30"/>
            <p:cNvSpPr/>
            <p:nvPr/>
          </p:nvSpPr>
          <p:spPr>
            <a:xfrm>
              <a:off x="379397" y="3998333"/>
              <a:ext cx="951334" cy="2624610"/>
            </a:xfrm>
            <a:custGeom>
              <a:avLst/>
              <a:gdLst/>
              <a:ahLst/>
              <a:cxnLst/>
              <a:rect l="l" t="t" r="r" b="b"/>
              <a:pathLst>
                <a:path w="900213" h="2483573">
                  <a:moveTo>
                    <a:pt x="900110" y="2483461"/>
                  </a:moveTo>
                  <a:cubicBezTo>
                    <a:pt x="671537" y="2105653"/>
                    <a:pt x="567124" y="1666194"/>
                    <a:pt x="465975" y="1240129"/>
                  </a:cubicBezTo>
                  <a:cubicBezTo>
                    <a:pt x="381655" y="883959"/>
                    <a:pt x="294244" y="516111"/>
                    <a:pt x="135221" y="184499"/>
                  </a:cubicBezTo>
                  <a:cubicBezTo>
                    <a:pt x="107057" y="125423"/>
                    <a:pt x="72024" y="58792"/>
                    <a:pt x="15009" y="15859"/>
                  </a:cubicBezTo>
                  <a:cubicBezTo>
                    <a:pt x="10201" y="12253"/>
                    <a:pt x="5220" y="8990"/>
                    <a:pt x="-103" y="5556"/>
                  </a:cubicBezTo>
                  <a:cubicBezTo>
                    <a:pt x="8208" y="2808"/>
                    <a:pt x="16795" y="918"/>
                    <a:pt x="25485" y="-112"/>
                  </a:cubicBezTo>
                  <a:lnTo>
                    <a:pt x="26687" y="918"/>
                  </a:lnTo>
                  <a:cubicBezTo>
                    <a:pt x="86277" y="46084"/>
                    <a:pt x="122684" y="115119"/>
                    <a:pt x="152222" y="176428"/>
                  </a:cubicBezTo>
                  <a:cubicBezTo>
                    <a:pt x="311932" y="509585"/>
                    <a:pt x="399515" y="878807"/>
                    <a:pt x="484178" y="1235664"/>
                  </a:cubicBezTo>
                  <a:cubicBezTo>
                    <a:pt x="567811" y="1586854"/>
                    <a:pt x="653161" y="1947489"/>
                    <a:pt x="808749" y="2273950"/>
                  </a:cubicBezTo>
                  <a:cubicBezTo>
                    <a:pt x="836226" y="2345046"/>
                    <a:pt x="866279" y="2414941"/>
                    <a:pt x="900110" y="2483461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31" name="Freeform 31"/>
            <p:cNvSpPr/>
            <p:nvPr/>
          </p:nvSpPr>
          <p:spPr>
            <a:xfrm>
              <a:off x="222414" y="4343332"/>
              <a:ext cx="543904" cy="407792"/>
            </a:xfrm>
            <a:custGeom>
              <a:avLst/>
              <a:gdLst/>
              <a:ahLst/>
              <a:cxnLst/>
              <a:rect l="l" t="t" r="r" b="b"/>
              <a:pathLst>
                <a:path w="514677" h="385879">
                  <a:moveTo>
                    <a:pt x="514574" y="172306"/>
                  </a:moveTo>
                  <a:cubicBezTo>
                    <a:pt x="505868" y="234129"/>
                    <a:pt x="498209" y="296347"/>
                    <a:pt x="491562" y="358978"/>
                  </a:cubicBezTo>
                  <a:lnTo>
                    <a:pt x="490532" y="368595"/>
                  </a:lnTo>
                  <a:lnTo>
                    <a:pt x="488815" y="385768"/>
                  </a:lnTo>
                  <a:lnTo>
                    <a:pt x="477309" y="377352"/>
                  </a:lnTo>
                  <a:lnTo>
                    <a:pt x="477309" y="377352"/>
                  </a:lnTo>
                  <a:lnTo>
                    <a:pt x="-103" y="23072"/>
                  </a:lnTo>
                  <a:cubicBezTo>
                    <a:pt x="-103" y="15344"/>
                    <a:pt x="-103" y="7444"/>
                    <a:pt x="-103" y="-112"/>
                  </a:cubicBezTo>
                  <a:lnTo>
                    <a:pt x="467863" y="346441"/>
                  </a:lnTo>
                  <a:lnTo>
                    <a:pt x="473531" y="350562"/>
                  </a:lnTo>
                  <a:cubicBezTo>
                    <a:pt x="474733" y="338370"/>
                    <a:pt x="476278" y="325833"/>
                    <a:pt x="477652" y="313640"/>
                  </a:cubicBezTo>
                  <a:cubicBezTo>
                    <a:pt x="484521" y="253363"/>
                    <a:pt x="492250" y="193429"/>
                    <a:pt x="501008" y="134182"/>
                  </a:cubicBezTo>
                  <a:cubicBezTo>
                    <a:pt x="505816" y="146546"/>
                    <a:pt x="510281" y="159254"/>
                    <a:pt x="514574" y="172306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32" name="Freeform 32"/>
            <p:cNvSpPr/>
            <p:nvPr/>
          </p:nvSpPr>
          <p:spPr>
            <a:xfrm>
              <a:off x="282848" y="4880159"/>
              <a:ext cx="625572" cy="380025"/>
            </a:xfrm>
            <a:custGeom>
              <a:avLst/>
              <a:gdLst/>
              <a:ahLst/>
              <a:cxnLst/>
              <a:rect l="l" t="t" r="r" b="b"/>
              <a:pathLst>
                <a:path w="591956" h="359604">
                  <a:moveTo>
                    <a:pt x="591853" y="158568"/>
                  </a:moveTo>
                  <a:lnTo>
                    <a:pt x="591853" y="158568"/>
                  </a:lnTo>
                  <a:cubicBezTo>
                    <a:pt x="578287" y="219189"/>
                    <a:pt x="567811" y="276203"/>
                    <a:pt x="559911" y="332531"/>
                  </a:cubicBezTo>
                  <a:lnTo>
                    <a:pt x="559911" y="332531"/>
                  </a:lnTo>
                  <a:cubicBezTo>
                    <a:pt x="559911" y="335451"/>
                    <a:pt x="558881" y="338370"/>
                    <a:pt x="558537" y="341117"/>
                  </a:cubicBezTo>
                  <a:lnTo>
                    <a:pt x="555962" y="359493"/>
                  </a:lnTo>
                  <a:lnTo>
                    <a:pt x="543769" y="347987"/>
                  </a:lnTo>
                  <a:lnTo>
                    <a:pt x="542567" y="346785"/>
                  </a:lnTo>
                  <a:cubicBezTo>
                    <a:pt x="387802" y="202720"/>
                    <a:pt x="204995" y="92108"/>
                    <a:pt x="5564" y="21870"/>
                  </a:cubicBezTo>
                  <a:lnTo>
                    <a:pt x="5564" y="21870"/>
                  </a:lnTo>
                  <a:cubicBezTo>
                    <a:pt x="3675" y="14485"/>
                    <a:pt x="1614" y="7272"/>
                    <a:pt x="-103" y="-112"/>
                  </a:cubicBezTo>
                  <a:cubicBezTo>
                    <a:pt x="197885" y="67997"/>
                    <a:pt x="380161" y="175225"/>
                    <a:pt x="535869" y="315186"/>
                  </a:cubicBezTo>
                  <a:lnTo>
                    <a:pt x="542223" y="320853"/>
                  </a:lnTo>
                  <a:cubicBezTo>
                    <a:pt x="543940" y="308489"/>
                    <a:pt x="546001" y="295953"/>
                    <a:pt x="547890" y="283416"/>
                  </a:cubicBezTo>
                  <a:lnTo>
                    <a:pt x="547890" y="283416"/>
                  </a:lnTo>
                  <a:cubicBezTo>
                    <a:pt x="556820" y="229664"/>
                    <a:pt x="568155" y="175225"/>
                    <a:pt x="582236" y="116322"/>
                  </a:cubicBezTo>
                  <a:cubicBezTo>
                    <a:pt x="585671" y="130404"/>
                    <a:pt x="588419" y="144486"/>
                    <a:pt x="591853" y="158568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33" name="Freeform 33"/>
            <p:cNvSpPr/>
            <p:nvPr/>
          </p:nvSpPr>
          <p:spPr>
            <a:xfrm>
              <a:off x="232940" y="5562355"/>
              <a:ext cx="819577" cy="321951"/>
            </a:xfrm>
            <a:custGeom>
              <a:avLst/>
              <a:gdLst/>
              <a:ahLst/>
              <a:cxnLst/>
              <a:rect l="l" t="t" r="r" b="b"/>
              <a:pathLst>
                <a:path w="775536" h="304651">
                  <a:moveTo>
                    <a:pt x="775434" y="184328"/>
                  </a:moveTo>
                  <a:lnTo>
                    <a:pt x="775434" y="184328"/>
                  </a:lnTo>
                  <a:cubicBezTo>
                    <a:pt x="768908" y="218674"/>
                    <a:pt x="763756" y="253020"/>
                    <a:pt x="760150" y="287366"/>
                  </a:cubicBezTo>
                  <a:lnTo>
                    <a:pt x="760150" y="288912"/>
                  </a:lnTo>
                  <a:lnTo>
                    <a:pt x="760150" y="288912"/>
                  </a:lnTo>
                  <a:lnTo>
                    <a:pt x="758261" y="304539"/>
                  </a:lnTo>
                  <a:lnTo>
                    <a:pt x="744522" y="293548"/>
                  </a:lnTo>
                  <a:cubicBezTo>
                    <a:pt x="743286" y="292415"/>
                    <a:pt x="741963" y="291384"/>
                    <a:pt x="740572" y="290457"/>
                  </a:cubicBezTo>
                  <a:cubicBezTo>
                    <a:pt x="532761" y="121955"/>
                    <a:pt x="275233" y="26609"/>
                    <a:pt x="7796" y="19122"/>
                  </a:cubicBezTo>
                  <a:cubicBezTo>
                    <a:pt x="4877" y="12768"/>
                    <a:pt x="2301" y="6414"/>
                    <a:pt x="-103" y="-112"/>
                  </a:cubicBezTo>
                  <a:cubicBezTo>
                    <a:pt x="265135" y="5641"/>
                    <a:pt x="521529" y="96418"/>
                    <a:pt x="731299" y="258859"/>
                  </a:cubicBezTo>
                  <a:lnTo>
                    <a:pt x="731299" y="258859"/>
                  </a:lnTo>
                  <a:lnTo>
                    <a:pt x="742977" y="267445"/>
                  </a:lnTo>
                  <a:cubicBezTo>
                    <a:pt x="742977" y="259030"/>
                    <a:pt x="745037" y="250272"/>
                    <a:pt x="746240" y="242029"/>
                  </a:cubicBezTo>
                  <a:cubicBezTo>
                    <a:pt x="751220" y="206824"/>
                    <a:pt x="757402" y="171963"/>
                    <a:pt x="764958" y="136930"/>
                  </a:cubicBezTo>
                  <a:cubicBezTo>
                    <a:pt x="768565" y="153244"/>
                    <a:pt x="771827" y="168871"/>
                    <a:pt x="775434" y="184328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34" name="Freeform 34"/>
            <p:cNvSpPr/>
            <p:nvPr/>
          </p:nvSpPr>
          <p:spPr>
            <a:xfrm>
              <a:off x="667955" y="6166694"/>
              <a:ext cx="498353" cy="89471"/>
            </a:xfrm>
            <a:custGeom>
              <a:avLst/>
              <a:gdLst/>
              <a:ahLst/>
              <a:cxnLst/>
              <a:rect l="l" t="t" r="r" b="b"/>
              <a:pathLst>
                <a:path w="471573" h="84663">
                  <a:moveTo>
                    <a:pt x="471470" y="34578"/>
                  </a:moveTo>
                  <a:lnTo>
                    <a:pt x="471470" y="34578"/>
                  </a:lnTo>
                  <a:cubicBezTo>
                    <a:pt x="469237" y="42992"/>
                    <a:pt x="467177" y="51751"/>
                    <a:pt x="465459" y="59822"/>
                  </a:cubicBezTo>
                  <a:lnTo>
                    <a:pt x="465459" y="59822"/>
                  </a:lnTo>
                  <a:cubicBezTo>
                    <a:pt x="464086" y="64802"/>
                    <a:pt x="462884" y="69782"/>
                    <a:pt x="461853" y="74934"/>
                  </a:cubicBezTo>
                  <a:lnTo>
                    <a:pt x="459792" y="84551"/>
                  </a:lnTo>
                  <a:lnTo>
                    <a:pt x="454125" y="83006"/>
                  </a:lnTo>
                  <a:lnTo>
                    <a:pt x="450175" y="81975"/>
                  </a:lnTo>
                  <a:cubicBezTo>
                    <a:pt x="309356" y="44521"/>
                    <a:pt x="163075" y="31916"/>
                    <a:pt x="17929" y="44710"/>
                  </a:cubicBezTo>
                  <a:cubicBezTo>
                    <a:pt x="11918" y="39043"/>
                    <a:pt x="5736" y="33204"/>
                    <a:pt x="-103" y="27537"/>
                  </a:cubicBezTo>
                  <a:cubicBezTo>
                    <a:pt x="149079" y="12768"/>
                    <a:pt x="299705" y="24394"/>
                    <a:pt x="444852" y="61883"/>
                  </a:cubicBezTo>
                  <a:lnTo>
                    <a:pt x="444852" y="61883"/>
                  </a:lnTo>
                  <a:lnTo>
                    <a:pt x="444852" y="61883"/>
                  </a:lnTo>
                  <a:cubicBezTo>
                    <a:pt x="447428" y="51064"/>
                    <a:pt x="449832" y="40760"/>
                    <a:pt x="452751" y="29941"/>
                  </a:cubicBezTo>
                  <a:lnTo>
                    <a:pt x="452751" y="29941"/>
                  </a:lnTo>
                  <a:cubicBezTo>
                    <a:pt x="454984" y="19809"/>
                    <a:pt x="457560" y="10020"/>
                    <a:pt x="460479" y="-112"/>
                  </a:cubicBezTo>
                  <a:cubicBezTo>
                    <a:pt x="464429" y="12081"/>
                    <a:pt x="468036" y="23072"/>
                    <a:pt x="471470" y="34578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35" name="Freeform 35"/>
            <p:cNvSpPr/>
            <p:nvPr/>
          </p:nvSpPr>
          <p:spPr>
            <a:xfrm>
              <a:off x="5443140" y="4787966"/>
              <a:ext cx="18148" cy="548260"/>
            </a:xfrm>
            <a:custGeom>
              <a:avLst/>
              <a:gdLst/>
              <a:ahLst/>
              <a:cxnLst/>
              <a:rect l="l" t="t" r="r" b="b"/>
              <a:pathLst>
                <a:path w="17173" h="518799">
                  <a:moveTo>
                    <a:pt x="0" y="0"/>
                  </a:moveTo>
                  <a:lnTo>
                    <a:pt x="0" y="518799"/>
                  </a:lnTo>
                </a:path>
              </a:pathLst>
            </a:custGeom>
            <a:ln w="31752" cap="rnd">
              <a:solidFill>
                <a:srgbClr val="FFFFFF"/>
              </a:solidFill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36" name="Freeform 36"/>
            <p:cNvSpPr/>
            <p:nvPr/>
          </p:nvSpPr>
          <p:spPr>
            <a:xfrm>
              <a:off x="5211386" y="4888508"/>
              <a:ext cx="452437" cy="404163"/>
            </a:xfrm>
            <a:custGeom>
              <a:avLst/>
              <a:gdLst/>
              <a:ahLst/>
              <a:cxnLst/>
              <a:rect l="l" t="t" r="r" b="b"/>
              <a:pathLst>
                <a:path w="428125" h="382445">
                  <a:moveTo>
                    <a:pt x="-103" y="-112"/>
                  </a:moveTo>
                  <a:cubicBezTo>
                    <a:pt x="150453" y="118297"/>
                    <a:pt x="293437" y="246030"/>
                    <a:pt x="428022" y="382333"/>
                  </a:cubicBezTo>
                </a:path>
              </a:pathLst>
            </a:custGeom>
            <a:noFill/>
            <a:ln w="31752" cap="rnd">
              <a:solidFill>
                <a:srgbClr val="FFFFFF"/>
              </a:solidFill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37" name="Freeform 37"/>
            <p:cNvSpPr/>
            <p:nvPr/>
          </p:nvSpPr>
          <p:spPr>
            <a:xfrm>
              <a:off x="5237520" y="4907926"/>
              <a:ext cx="394181" cy="376940"/>
            </a:xfrm>
            <a:custGeom>
              <a:avLst/>
              <a:gdLst/>
              <a:ahLst/>
              <a:cxnLst/>
              <a:rect l="l" t="t" r="r" b="b"/>
              <a:pathLst>
                <a:path w="372999" h="356685">
                  <a:moveTo>
                    <a:pt x="-103" y="356574"/>
                  </a:moveTo>
                  <a:cubicBezTo>
                    <a:pt x="114098" y="227518"/>
                    <a:pt x="238878" y="108216"/>
                    <a:pt x="372896" y="-112"/>
                  </a:cubicBezTo>
                </a:path>
              </a:pathLst>
            </a:custGeom>
            <a:noFill/>
            <a:ln w="31752" cap="rnd">
              <a:solidFill>
                <a:srgbClr val="FFFFFF"/>
              </a:solidFill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38" name="Freeform 38"/>
            <p:cNvSpPr/>
            <p:nvPr/>
          </p:nvSpPr>
          <p:spPr>
            <a:xfrm>
              <a:off x="5146233" y="5073621"/>
              <a:ext cx="524123" cy="18148"/>
            </a:xfrm>
            <a:custGeom>
              <a:avLst/>
              <a:gdLst/>
              <a:ahLst/>
              <a:cxnLst/>
              <a:rect l="l" t="t" r="r" b="b"/>
              <a:pathLst>
                <a:path w="495959" h="17173">
                  <a:moveTo>
                    <a:pt x="0" y="0"/>
                  </a:moveTo>
                  <a:lnTo>
                    <a:pt x="495959" y="0"/>
                  </a:lnTo>
                </a:path>
              </a:pathLst>
            </a:custGeom>
            <a:ln w="31752" cap="rnd">
              <a:solidFill>
                <a:srgbClr val="FFFFFF"/>
              </a:solidFill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39" name="Freeform 39"/>
            <p:cNvSpPr/>
            <p:nvPr/>
          </p:nvSpPr>
          <p:spPr>
            <a:xfrm>
              <a:off x="961413" y="3390002"/>
              <a:ext cx="18148" cy="548260"/>
            </a:xfrm>
            <a:custGeom>
              <a:avLst/>
              <a:gdLst/>
              <a:ahLst/>
              <a:cxnLst/>
              <a:rect l="l" t="t" r="r" b="b"/>
              <a:pathLst>
                <a:path w="17173" h="518799">
                  <a:moveTo>
                    <a:pt x="0" y="0"/>
                  </a:moveTo>
                  <a:lnTo>
                    <a:pt x="0" y="518799"/>
                  </a:lnTo>
                </a:path>
              </a:pathLst>
            </a:custGeom>
            <a:ln w="31752" cap="rnd">
              <a:solidFill>
                <a:srgbClr val="FFFFFF"/>
              </a:solidFill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40" name="Freeform 40"/>
            <p:cNvSpPr/>
            <p:nvPr/>
          </p:nvSpPr>
          <p:spPr>
            <a:xfrm>
              <a:off x="729660" y="3490544"/>
              <a:ext cx="452437" cy="404162"/>
            </a:xfrm>
            <a:custGeom>
              <a:avLst/>
              <a:gdLst/>
              <a:ahLst/>
              <a:cxnLst/>
              <a:rect l="l" t="t" r="r" b="b"/>
              <a:pathLst>
                <a:path w="428125" h="382444">
                  <a:moveTo>
                    <a:pt x="-103" y="-112"/>
                  </a:moveTo>
                  <a:cubicBezTo>
                    <a:pt x="150453" y="118314"/>
                    <a:pt x="293436" y="246030"/>
                    <a:pt x="428022" y="382333"/>
                  </a:cubicBezTo>
                </a:path>
              </a:pathLst>
            </a:custGeom>
            <a:noFill/>
            <a:ln w="31752" cap="rnd">
              <a:solidFill>
                <a:srgbClr val="FFFFFF"/>
              </a:solidFill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41" name="Freeform 41"/>
            <p:cNvSpPr/>
            <p:nvPr/>
          </p:nvSpPr>
          <p:spPr>
            <a:xfrm>
              <a:off x="755793" y="3509962"/>
              <a:ext cx="394181" cy="376940"/>
            </a:xfrm>
            <a:custGeom>
              <a:avLst/>
              <a:gdLst/>
              <a:ahLst/>
              <a:cxnLst/>
              <a:rect l="l" t="t" r="r" b="b"/>
              <a:pathLst>
                <a:path w="372999" h="356685">
                  <a:moveTo>
                    <a:pt x="-103" y="356574"/>
                  </a:moveTo>
                  <a:cubicBezTo>
                    <a:pt x="114098" y="227518"/>
                    <a:pt x="238878" y="108216"/>
                    <a:pt x="372896" y="-112"/>
                  </a:cubicBezTo>
                </a:path>
              </a:pathLst>
            </a:custGeom>
            <a:noFill/>
            <a:ln w="31752" cap="rnd">
              <a:solidFill>
                <a:srgbClr val="FFFFFF"/>
              </a:solidFill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42" name="Freeform 42"/>
            <p:cNvSpPr/>
            <p:nvPr/>
          </p:nvSpPr>
          <p:spPr>
            <a:xfrm>
              <a:off x="664507" y="3675656"/>
              <a:ext cx="524123" cy="18148"/>
            </a:xfrm>
            <a:custGeom>
              <a:avLst/>
              <a:gdLst/>
              <a:ahLst/>
              <a:cxnLst/>
              <a:rect l="l" t="t" r="r" b="b"/>
              <a:pathLst>
                <a:path w="495959" h="17173">
                  <a:moveTo>
                    <a:pt x="0" y="0"/>
                  </a:moveTo>
                  <a:lnTo>
                    <a:pt x="495959" y="0"/>
                  </a:lnTo>
                </a:path>
              </a:pathLst>
            </a:custGeom>
            <a:ln w="31752" cap="rnd">
              <a:solidFill>
                <a:srgbClr val="FFFFFF"/>
              </a:solidFill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43" name="Freeform 43"/>
            <p:cNvSpPr/>
            <p:nvPr/>
          </p:nvSpPr>
          <p:spPr>
            <a:xfrm>
              <a:off x="4754049" y="3121769"/>
              <a:ext cx="193823" cy="193823"/>
            </a:xfrm>
            <a:custGeom>
              <a:avLst/>
              <a:gdLst/>
              <a:ahLst/>
              <a:cxnLst/>
              <a:rect l="l" t="t" r="r" b="b"/>
              <a:pathLst>
                <a:path w="183408" h="183408">
                  <a:moveTo>
                    <a:pt x="183408" y="91704"/>
                  </a:moveTo>
                  <a:cubicBezTo>
                    <a:pt x="183408" y="142351"/>
                    <a:pt x="142351" y="183409"/>
                    <a:pt x="91704" y="183409"/>
                  </a:cubicBezTo>
                  <a:cubicBezTo>
                    <a:pt x="41057" y="183409"/>
                    <a:pt x="0" y="142351"/>
                    <a:pt x="0" y="91704"/>
                  </a:cubicBezTo>
                  <a:cubicBezTo>
                    <a:pt x="0" y="41057"/>
                    <a:pt x="41057" y="0"/>
                    <a:pt x="91704" y="0"/>
                  </a:cubicBezTo>
                  <a:cubicBezTo>
                    <a:pt x="142351" y="0"/>
                    <a:pt x="183408" y="41057"/>
                    <a:pt x="183408" y="91704"/>
                  </a:cubicBezTo>
                  <a:close/>
                </a:path>
              </a:pathLst>
            </a:custGeom>
            <a:solidFill>
              <a:srgbClr val="FFF2E8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44" name="Freeform 44"/>
            <p:cNvSpPr/>
            <p:nvPr/>
          </p:nvSpPr>
          <p:spPr>
            <a:xfrm>
              <a:off x="2006031" y="4149690"/>
              <a:ext cx="193823" cy="193823"/>
            </a:xfrm>
            <a:custGeom>
              <a:avLst/>
              <a:gdLst/>
              <a:ahLst/>
              <a:cxnLst/>
              <a:rect l="l" t="t" r="r" b="b"/>
              <a:pathLst>
                <a:path w="183408" h="183408">
                  <a:moveTo>
                    <a:pt x="183409" y="91704"/>
                  </a:moveTo>
                  <a:cubicBezTo>
                    <a:pt x="183409" y="142351"/>
                    <a:pt x="142351" y="183409"/>
                    <a:pt x="91704" y="183409"/>
                  </a:cubicBezTo>
                  <a:cubicBezTo>
                    <a:pt x="41057" y="183409"/>
                    <a:pt x="0" y="142351"/>
                    <a:pt x="0" y="91704"/>
                  </a:cubicBezTo>
                  <a:cubicBezTo>
                    <a:pt x="0" y="41057"/>
                    <a:pt x="41058" y="0"/>
                    <a:pt x="91704" y="0"/>
                  </a:cubicBezTo>
                  <a:cubicBezTo>
                    <a:pt x="142351" y="0"/>
                    <a:pt x="183409" y="41057"/>
                    <a:pt x="183409" y="91704"/>
                  </a:cubicBezTo>
                  <a:close/>
                </a:path>
              </a:pathLst>
            </a:custGeom>
            <a:solidFill>
              <a:srgbClr val="FFF2E8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45" name="Freeform 45"/>
            <p:cNvSpPr/>
            <p:nvPr/>
          </p:nvSpPr>
          <p:spPr>
            <a:xfrm>
              <a:off x="3828847" y="5570522"/>
              <a:ext cx="193823" cy="193823"/>
            </a:xfrm>
            <a:custGeom>
              <a:avLst/>
              <a:gdLst/>
              <a:ahLst/>
              <a:cxnLst/>
              <a:rect l="l" t="t" r="r" b="b"/>
              <a:pathLst>
                <a:path w="183408" h="183408">
                  <a:moveTo>
                    <a:pt x="183409" y="91704"/>
                  </a:moveTo>
                  <a:cubicBezTo>
                    <a:pt x="183409" y="142351"/>
                    <a:pt x="142351" y="183409"/>
                    <a:pt x="91704" y="183409"/>
                  </a:cubicBezTo>
                  <a:cubicBezTo>
                    <a:pt x="41057" y="183409"/>
                    <a:pt x="0" y="142351"/>
                    <a:pt x="0" y="91704"/>
                  </a:cubicBezTo>
                  <a:cubicBezTo>
                    <a:pt x="0" y="41057"/>
                    <a:pt x="41057" y="0"/>
                    <a:pt x="91704" y="0"/>
                  </a:cubicBezTo>
                  <a:cubicBezTo>
                    <a:pt x="142351" y="0"/>
                    <a:pt x="183409" y="41057"/>
                    <a:pt x="183409" y="91704"/>
                  </a:cubicBezTo>
                  <a:close/>
                </a:path>
              </a:pathLst>
            </a:custGeom>
            <a:solidFill>
              <a:srgbClr val="FFF2E8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46" name="Freeform 46"/>
            <p:cNvSpPr/>
            <p:nvPr/>
          </p:nvSpPr>
          <p:spPr>
            <a:xfrm>
              <a:off x="1373251" y="6370044"/>
              <a:ext cx="193758" cy="193829"/>
            </a:xfrm>
            <a:custGeom>
              <a:avLst/>
              <a:gdLst/>
              <a:ahLst/>
              <a:cxnLst/>
              <a:rect l="l" t="t" r="r" b="b"/>
              <a:pathLst>
                <a:path w="183346" h="183413">
                  <a:moveTo>
                    <a:pt x="156466" y="156423"/>
                  </a:moveTo>
                  <a:cubicBezTo>
                    <a:pt x="120660" y="192246"/>
                    <a:pt x="62598" y="192263"/>
                    <a:pt x="26775" y="156457"/>
                  </a:cubicBezTo>
                  <a:cubicBezTo>
                    <a:pt x="-9048" y="120652"/>
                    <a:pt x="-9066" y="62589"/>
                    <a:pt x="26740" y="26766"/>
                  </a:cubicBezTo>
                  <a:cubicBezTo>
                    <a:pt x="62546" y="-9057"/>
                    <a:pt x="120608" y="-9074"/>
                    <a:pt x="156431" y="26732"/>
                  </a:cubicBezTo>
                  <a:cubicBezTo>
                    <a:pt x="156449" y="26749"/>
                    <a:pt x="156449" y="26749"/>
                    <a:pt x="156466" y="26766"/>
                  </a:cubicBezTo>
                  <a:cubicBezTo>
                    <a:pt x="192169" y="62606"/>
                    <a:pt x="192169" y="120583"/>
                    <a:pt x="156466" y="156423"/>
                  </a:cubicBezTo>
                  <a:close/>
                </a:path>
              </a:pathLst>
            </a:custGeom>
            <a:solidFill>
              <a:srgbClr val="FFF2E8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grpSp>
          <p:nvGrpSpPr>
            <p:cNvPr id="47" name="Group 47"/>
            <p:cNvGrpSpPr/>
            <p:nvPr/>
          </p:nvGrpSpPr>
          <p:grpSpPr>
            <a:xfrm>
              <a:off x="2226533" y="1024617"/>
              <a:ext cx="1878923" cy="2167203"/>
              <a:chOff x="2179746" y="1295122"/>
              <a:chExt cx="1777957" cy="2050746"/>
            </a:xfrm>
          </p:grpSpPr>
          <p:sp>
            <p:nvSpPr>
              <p:cNvPr id="48" name="Freeform 48"/>
              <p:cNvSpPr/>
              <p:nvPr/>
            </p:nvSpPr>
            <p:spPr>
              <a:xfrm>
                <a:off x="2512603" y="2718096"/>
                <a:ext cx="544384" cy="402217"/>
              </a:xfrm>
              <a:custGeom>
                <a:avLst/>
                <a:gdLst/>
                <a:ahLst/>
                <a:cxnLst/>
                <a:rect l="l" t="t" r="r" b="b"/>
                <a:pathLst>
                  <a:path w="544384" h="402217">
                    <a:moveTo>
                      <a:pt x="93275" y="5480"/>
                    </a:moveTo>
                    <a:cubicBezTo>
                      <a:pt x="59547" y="-9254"/>
                      <a:pt x="20273" y="6133"/>
                      <a:pt x="5538" y="39844"/>
                    </a:cubicBezTo>
                    <a:cubicBezTo>
                      <a:pt x="2258" y="47331"/>
                      <a:pt x="386" y="55368"/>
                      <a:pt x="25" y="63525"/>
                    </a:cubicBezTo>
                    <a:cubicBezTo>
                      <a:pt x="-146" y="66496"/>
                      <a:pt x="-146" y="69484"/>
                      <a:pt x="25" y="72455"/>
                    </a:cubicBezTo>
                    <a:cubicBezTo>
                      <a:pt x="3975" y="106801"/>
                      <a:pt x="51545" y="126722"/>
                      <a:pt x="85032" y="133076"/>
                    </a:cubicBezTo>
                    <a:cubicBezTo>
                      <a:pt x="106670" y="218942"/>
                      <a:pt x="170898" y="283513"/>
                      <a:pt x="250066" y="323869"/>
                    </a:cubicBezTo>
                    <a:cubicBezTo>
                      <a:pt x="324631" y="363453"/>
                      <a:pt x="405620" y="389505"/>
                      <a:pt x="489287" y="400805"/>
                    </a:cubicBezTo>
                    <a:cubicBezTo>
                      <a:pt x="509723" y="403553"/>
                      <a:pt x="535483" y="403896"/>
                      <a:pt x="542867" y="381571"/>
                    </a:cubicBezTo>
                    <a:cubicBezTo>
                      <a:pt x="546542" y="368468"/>
                      <a:pt x="542936" y="354386"/>
                      <a:pt x="533422" y="344649"/>
                    </a:cubicBezTo>
                    <a:cubicBezTo>
                      <a:pt x="409775" y="210527"/>
                      <a:pt x="262774" y="77092"/>
                      <a:pt x="93275" y="5480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49" name="Freeform 49"/>
              <p:cNvSpPr/>
              <p:nvPr/>
            </p:nvSpPr>
            <p:spPr>
              <a:xfrm>
                <a:off x="2642217" y="1534413"/>
                <a:ext cx="1315486" cy="1646858"/>
              </a:xfrm>
              <a:custGeom>
                <a:avLst/>
                <a:gdLst/>
                <a:ahLst/>
                <a:cxnLst/>
                <a:rect l="l" t="t" r="r" b="b"/>
                <a:pathLst>
                  <a:path w="1315486" h="1646858">
                    <a:moveTo>
                      <a:pt x="1271737" y="1124249"/>
                    </a:moveTo>
                    <a:cubicBezTo>
                      <a:pt x="1235330" y="1183496"/>
                      <a:pt x="1183810" y="1231924"/>
                      <a:pt x="1142766" y="1287909"/>
                    </a:cubicBezTo>
                    <a:cubicBezTo>
                      <a:pt x="1099662" y="1346640"/>
                      <a:pt x="1068578" y="1413272"/>
                      <a:pt x="1029424" y="1474752"/>
                    </a:cubicBezTo>
                    <a:cubicBezTo>
                      <a:pt x="990269" y="1536232"/>
                      <a:pt x="940811" y="1594964"/>
                      <a:pt x="874866" y="1624158"/>
                    </a:cubicBezTo>
                    <a:cubicBezTo>
                      <a:pt x="835059" y="1641142"/>
                      <a:pt x="791869" y="1648715"/>
                      <a:pt x="748644" y="1646311"/>
                    </a:cubicBezTo>
                    <a:lnTo>
                      <a:pt x="736279" y="1646311"/>
                    </a:lnTo>
                    <a:cubicBezTo>
                      <a:pt x="670575" y="1639545"/>
                      <a:pt x="606193" y="1623282"/>
                      <a:pt x="545143" y="1598055"/>
                    </a:cubicBezTo>
                    <a:cubicBezTo>
                      <a:pt x="407706" y="1547789"/>
                      <a:pt x="278032" y="1478410"/>
                      <a:pt x="159950" y="1391977"/>
                    </a:cubicBezTo>
                    <a:lnTo>
                      <a:pt x="132988" y="1370683"/>
                    </a:lnTo>
                    <a:cubicBezTo>
                      <a:pt x="109976" y="1352136"/>
                      <a:pt x="87651" y="1332559"/>
                      <a:pt x="66528" y="1311951"/>
                    </a:cubicBezTo>
                    <a:cubicBezTo>
                      <a:pt x="61376" y="1307142"/>
                      <a:pt x="56568" y="1302162"/>
                      <a:pt x="51588" y="1297182"/>
                    </a:cubicBezTo>
                    <a:lnTo>
                      <a:pt x="51588" y="1297182"/>
                    </a:lnTo>
                    <a:cubicBezTo>
                      <a:pt x="47638" y="1293232"/>
                      <a:pt x="43860" y="1289626"/>
                      <a:pt x="40254" y="1285676"/>
                    </a:cubicBezTo>
                    <a:lnTo>
                      <a:pt x="31667" y="1276574"/>
                    </a:lnTo>
                    <a:lnTo>
                      <a:pt x="31667" y="1276574"/>
                    </a:lnTo>
                    <a:cubicBezTo>
                      <a:pt x="25485" y="1270220"/>
                      <a:pt x="19474" y="1263694"/>
                      <a:pt x="14494" y="1256825"/>
                    </a:cubicBezTo>
                    <a:cubicBezTo>
                      <a:pt x="12433" y="1254593"/>
                      <a:pt x="10372" y="1252360"/>
                      <a:pt x="8655" y="1250128"/>
                    </a:cubicBezTo>
                    <a:cubicBezTo>
                      <a:pt x="6938" y="1247895"/>
                      <a:pt x="8655" y="1250128"/>
                      <a:pt x="8655" y="1250128"/>
                    </a:cubicBezTo>
                    <a:cubicBezTo>
                      <a:pt x="8054" y="1249681"/>
                      <a:pt x="7590" y="1249097"/>
                      <a:pt x="7281" y="1248410"/>
                    </a:cubicBezTo>
                    <a:cubicBezTo>
                      <a:pt x="6337" y="1247586"/>
                      <a:pt x="5478" y="1246659"/>
                      <a:pt x="4705" y="1245663"/>
                    </a:cubicBezTo>
                    <a:cubicBezTo>
                      <a:pt x="3160" y="1243774"/>
                      <a:pt x="1443" y="1241885"/>
                      <a:pt x="-103" y="1239824"/>
                    </a:cubicBezTo>
                    <a:lnTo>
                      <a:pt x="-103" y="1239824"/>
                    </a:lnTo>
                    <a:cubicBezTo>
                      <a:pt x="343" y="1238364"/>
                      <a:pt x="858" y="1236939"/>
                      <a:pt x="1443" y="1235531"/>
                    </a:cubicBezTo>
                    <a:cubicBezTo>
                      <a:pt x="3332" y="1229177"/>
                      <a:pt x="5221" y="1222994"/>
                      <a:pt x="7281" y="1216984"/>
                    </a:cubicBezTo>
                    <a:cubicBezTo>
                      <a:pt x="33934" y="1134810"/>
                      <a:pt x="65292" y="1054251"/>
                      <a:pt x="101218" y="975702"/>
                    </a:cubicBezTo>
                    <a:lnTo>
                      <a:pt x="102935" y="971924"/>
                    </a:lnTo>
                    <a:cubicBezTo>
                      <a:pt x="142313" y="886745"/>
                      <a:pt x="186757" y="803988"/>
                      <a:pt x="236027" y="724116"/>
                    </a:cubicBezTo>
                    <a:lnTo>
                      <a:pt x="236027" y="724116"/>
                    </a:lnTo>
                    <a:cubicBezTo>
                      <a:pt x="243927" y="711236"/>
                      <a:pt x="252170" y="698356"/>
                      <a:pt x="260584" y="685648"/>
                    </a:cubicBezTo>
                    <a:cubicBezTo>
                      <a:pt x="260584" y="685648"/>
                      <a:pt x="260584" y="685648"/>
                      <a:pt x="260584" y="685648"/>
                    </a:cubicBezTo>
                    <a:cubicBezTo>
                      <a:pt x="295618" y="631381"/>
                      <a:pt x="333004" y="578608"/>
                      <a:pt x="372725" y="527312"/>
                    </a:cubicBezTo>
                    <a:cubicBezTo>
                      <a:pt x="374665" y="524341"/>
                      <a:pt x="376898" y="521576"/>
                      <a:pt x="379422" y="519069"/>
                    </a:cubicBezTo>
                    <a:cubicBezTo>
                      <a:pt x="400202" y="492107"/>
                      <a:pt x="421496" y="466004"/>
                      <a:pt x="443650" y="440244"/>
                    </a:cubicBezTo>
                    <a:cubicBezTo>
                      <a:pt x="446569" y="436638"/>
                      <a:pt x="449660" y="433203"/>
                      <a:pt x="452751" y="429597"/>
                    </a:cubicBezTo>
                    <a:cubicBezTo>
                      <a:pt x="531112" y="339129"/>
                      <a:pt x="616548" y="255050"/>
                      <a:pt x="708287" y="178183"/>
                    </a:cubicBezTo>
                    <a:cubicBezTo>
                      <a:pt x="787799" y="111551"/>
                      <a:pt x="873664" y="49385"/>
                      <a:pt x="971722" y="15554"/>
                    </a:cubicBezTo>
                    <a:cubicBezTo>
                      <a:pt x="1019292" y="-1619"/>
                      <a:pt x="1074761" y="-9347"/>
                      <a:pt x="1117865" y="17099"/>
                    </a:cubicBezTo>
                    <a:cubicBezTo>
                      <a:pt x="1160970" y="43546"/>
                      <a:pt x="1177456" y="96782"/>
                      <a:pt x="1175224" y="146069"/>
                    </a:cubicBezTo>
                    <a:cubicBezTo>
                      <a:pt x="1172991" y="195356"/>
                      <a:pt x="1154788" y="242410"/>
                      <a:pt x="1139160" y="289121"/>
                    </a:cubicBezTo>
                    <a:cubicBezTo>
                      <a:pt x="1123533" y="335832"/>
                      <a:pt x="1110996" y="385977"/>
                      <a:pt x="1120613" y="434406"/>
                    </a:cubicBezTo>
                    <a:cubicBezTo>
                      <a:pt x="1130230" y="482834"/>
                      <a:pt x="1158566" y="520271"/>
                      <a:pt x="1166809" y="567154"/>
                    </a:cubicBezTo>
                    <a:cubicBezTo>
                      <a:pt x="1178830" y="633613"/>
                      <a:pt x="1146201" y="701791"/>
                      <a:pt x="1098116" y="749189"/>
                    </a:cubicBezTo>
                    <a:cubicBezTo>
                      <a:pt x="1057657" y="786282"/>
                      <a:pt x="1011718" y="816919"/>
                      <a:pt x="961934" y="840034"/>
                    </a:cubicBezTo>
                    <a:lnTo>
                      <a:pt x="961934" y="840034"/>
                    </a:lnTo>
                    <a:lnTo>
                      <a:pt x="935831" y="852742"/>
                    </a:lnTo>
                    <a:lnTo>
                      <a:pt x="928275" y="856692"/>
                    </a:lnTo>
                    <a:lnTo>
                      <a:pt x="930163" y="856692"/>
                    </a:lnTo>
                    <a:lnTo>
                      <a:pt x="930163" y="856692"/>
                    </a:lnTo>
                    <a:lnTo>
                      <a:pt x="935316" y="855147"/>
                    </a:lnTo>
                    <a:lnTo>
                      <a:pt x="936517" y="855147"/>
                    </a:lnTo>
                    <a:cubicBezTo>
                      <a:pt x="941498" y="853601"/>
                      <a:pt x="946134" y="852055"/>
                      <a:pt x="951115" y="850853"/>
                    </a:cubicBezTo>
                    <a:cubicBezTo>
                      <a:pt x="1009040" y="833148"/>
                      <a:pt x="1069540" y="825420"/>
                      <a:pt x="1130058" y="828013"/>
                    </a:cubicBezTo>
                    <a:cubicBezTo>
                      <a:pt x="1199953" y="832135"/>
                      <a:pt x="1272423" y="866652"/>
                      <a:pt x="1301789" y="931052"/>
                    </a:cubicBezTo>
                    <a:cubicBezTo>
                      <a:pt x="1331155" y="995451"/>
                      <a:pt x="1309174" y="1065345"/>
                      <a:pt x="1271737" y="1124249"/>
                    </a:cubicBezTo>
                    <a:close/>
                  </a:path>
                </a:pathLst>
              </a:custGeom>
              <a:solidFill>
                <a:srgbClr val="FEB23B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50" name="Freeform 50"/>
              <p:cNvSpPr/>
              <p:nvPr/>
            </p:nvSpPr>
            <p:spPr>
              <a:xfrm>
                <a:off x="2328708" y="1295122"/>
                <a:ext cx="764197" cy="1477341"/>
              </a:xfrm>
              <a:custGeom>
                <a:avLst/>
                <a:gdLst/>
                <a:ahLst/>
                <a:cxnLst/>
                <a:rect l="l" t="t" r="r" b="b"/>
                <a:pathLst>
                  <a:path w="764197" h="1477341">
                    <a:moveTo>
                      <a:pt x="764028" y="757158"/>
                    </a:moveTo>
                    <a:cubicBezTo>
                      <a:pt x="764028" y="760593"/>
                      <a:pt x="764028" y="764199"/>
                      <a:pt x="764028" y="767462"/>
                    </a:cubicBezTo>
                    <a:cubicBezTo>
                      <a:pt x="763444" y="787503"/>
                      <a:pt x="761366" y="807475"/>
                      <a:pt x="757846" y="827224"/>
                    </a:cubicBezTo>
                    <a:cubicBezTo>
                      <a:pt x="752196" y="857672"/>
                      <a:pt x="744210" y="887639"/>
                      <a:pt x="733975" y="916868"/>
                    </a:cubicBezTo>
                    <a:cubicBezTo>
                      <a:pt x="731914" y="922707"/>
                      <a:pt x="729854" y="928889"/>
                      <a:pt x="727621" y="934041"/>
                    </a:cubicBezTo>
                    <a:cubicBezTo>
                      <a:pt x="712337" y="975771"/>
                      <a:pt x="693275" y="1016300"/>
                      <a:pt x="676102" y="1056829"/>
                    </a:cubicBezTo>
                    <a:cubicBezTo>
                      <a:pt x="658929" y="1097357"/>
                      <a:pt x="639351" y="1137199"/>
                      <a:pt x="619087" y="1177040"/>
                    </a:cubicBezTo>
                    <a:cubicBezTo>
                      <a:pt x="615652" y="1184081"/>
                      <a:pt x="611875" y="1190950"/>
                      <a:pt x="608268" y="1197820"/>
                    </a:cubicBezTo>
                    <a:cubicBezTo>
                      <a:pt x="588038" y="1236820"/>
                      <a:pt x="565078" y="1274343"/>
                      <a:pt x="539575" y="1310132"/>
                    </a:cubicBezTo>
                    <a:cubicBezTo>
                      <a:pt x="536828" y="1314253"/>
                      <a:pt x="533565" y="1318547"/>
                      <a:pt x="530130" y="1323183"/>
                    </a:cubicBezTo>
                    <a:cubicBezTo>
                      <a:pt x="524635" y="1330568"/>
                      <a:pt x="518625" y="1338639"/>
                      <a:pt x="511755" y="1347054"/>
                    </a:cubicBezTo>
                    <a:cubicBezTo>
                      <a:pt x="488039" y="1378292"/>
                      <a:pt x="461232" y="1407057"/>
                      <a:pt x="431728" y="1432919"/>
                    </a:cubicBezTo>
                    <a:cubicBezTo>
                      <a:pt x="419244" y="1443618"/>
                      <a:pt x="405729" y="1453046"/>
                      <a:pt x="391372" y="1461083"/>
                    </a:cubicBezTo>
                    <a:cubicBezTo>
                      <a:pt x="378836" y="1468365"/>
                      <a:pt x="365114" y="1473431"/>
                      <a:pt x="350843" y="1476024"/>
                    </a:cubicBezTo>
                    <a:cubicBezTo>
                      <a:pt x="346928" y="1476676"/>
                      <a:pt x="342961" y="1477071"/>
                      <a:pt x="338994" y="1477226"/>
                    </a:cubicBezTo>
                    <a:lnTo>
                      <a:pt x="338994" y="1477226"/>
                    </a:lnTo>
                    <a:cubicBezTo>
                      <a:pt x="334838" y="1477277"/>
                      <a:pt x="330682" y="1476814"/>
                      <a:pt x="326629" y="1475852"/>
                    </a:cubicBezTo>
                    <a:lnTo>
                      <a:pt x="324225" y="1475852"/>
                    </a:lnTo>
                    <a:lnTo>
                      <a:pt x="320275" y="1474650"/>
                    </a:lnTo>
                    <a:lnTo>
                      <a:pt x="318558" y="1474650"/>
                    </a:lnTo>
                    <a:lnTo>
                      <a:pt x="318558" y="1474650"/>
                    </a:lnTo>
                    <a:lnTo>
                      <a:pt x="314265" y="1472933"/>
                    </a:lnTo>
                    <a:lnTo>
                      <a:pt x="312204" y="1472074"/>
                    </a:lnTo>
                    <a:lnTo>
                      <a:pt x="310315" y="1471044"/>
                    </a:lnTo>
                    <a:cubicBezTo>
                      <a:pt x="253815" y="1442193"/>
                      <a:pt x="207276" y="1335548"/>
                      <a:pt x="183234" y="1291928"/>
                    </a:cubicBezTo>
                    <a:cubicBezTo>
                      <a:pt x="166061" y="1260330"/>
                      <a:pt x="148888" y="1227873"/>
                      <a:pt x="134291" y="1194900"/>
                    </a:cubicBezTo>
                    <a:cubicBezTo>
                      <a:pt x="119693" y="1161928"/>
                      <a:pt x="107501" y="1132905"/>
                      <a:pt x="95651" y="1101135"/>
                    </a:cubicBezTo>
                    <a:cubicBezTo>
                      <a:pt x="54418" y="990317"/>
                      <a:pt x="26341" y="875034"/>
                      <a:pt x="12018" y="757673"/>
                    </a:cubicBezTo>
                    <a:cubicBezTo>
                      <a:pt x="-1205" y="652007"/>
                      <a:pt x="-3609" y="545276"/>
                      <a:pt x="4805" y="439112"/>
                    </a:cubicBezTo>
                    <a:cubicBezTo>
                      <a:pt x="13735" y="324739"/>
                      <a:pt x="35717" y="208993"/>
                      <a:pt x="93418" y="109904"/>
                    </a:cubicBezTo>
                    <a:cubicBezTo>
                      <a:pt x="123128" y="58385"/>
                      <a:pt x="166919" y="10300"/>
                      <a:pt x="225136" y="1370"/>
                    </a:cubicBezTo>
                    <a:cubicBezTo>
                      <a:pt x="293829" y="-9449"/>
                      <a:pt x="360632" y="40525"/>
                      <a:pt x="396867" y="100630"/>
                    </a:cubicBezTo>
                    <a:cubicBezTo>
                      <a:pt x="433102" y="160736"/>
                      <a:pt x="449245" y="230631"/>
                      <a:pt x="477581" y="294858"/>
                    </a:cubicBezTo>
                    <a:cubicBezTo>
                      <a:pt x="505109" y="357334"/>
                      <a:pt x="544144" y="414074"/>
                      <a:pt x="592640" y="462124"/>
                    </a:cubicBezTo>
                    <a:cubicBezTo>
                      <a:pt x="635917" y="505057"/>
                      <a:pt x="686749" y="541120"/>
                      <a:pt x="720237" y="591953"/>
                    </a:cubicBezTo>
                    <a:cubicBezTo>
                      <a:pt x="734954" y="614673"/>
                      <a:pt x="746082" y="639522"/>
                      <a:pt x="753209" y="665625"/>
                    </a:cubicBezTo>
                    <a:cubicBezTo>
                      <a:pt x="754462" y="669524"/>
                      <a:pt x="755493" y="673474"/>
                      <a:pt x="756300" y="677475"/>
                    </a:cubicBezTo>
                    <a:cubicBezTo>
                      <a:pt x="756300" y="678505"/>
                      <a:pt x="756300" y="679536"/>
                      <a:pt x="757159" y="680394"/>
                    </a:cubicBezTo>
                    <a:cubicBezTo>
                      <a:pt x="762225" y="705656"/>
                      <a:pt x="764526" y="731398"/>
                      <a:pt x="764028" y="757158"/>
                    </a:cubicBezTo>
                    <a:close/>
                  </a:path>
                </a:pathLst>
              </a:custGeom>
              <a:solidFill>
                <a:srgbClr val="FEB23B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51" name="Freeform 51"/>
              <p:cNvSpPr/>
              <p:nvPr/>
            </p:nvSpPr>
            <p:spPr>
              <a:xfrm>
                <a:off x="2637206" y="2380922"/>
                <a:ext cx="940624" cy="401326"/>
              </a:xfrm>
              <a:custGeom>
                <a:avLst/>
                <a:gdLst/>
                <a:ahLst/>
                <a:cxnLst/>
                <a:rect l="l" t="t" r="r" b="b"/>
                <a:pathLst>
                  <a:path w="940624" h="401326">
                    <a:moveTo>
                      <a:pt x="938610" y="11214"/>
                    </a:moveTo>
                    <a:cubicBezTo>
                      <a:pt x="938077" y="11935"/>
                      <a:pt x="937442" y="12571"/>
                      <a:pt x="936720" y="13103"/>
                    </a:cubicBezTo>
                    <a:lnTo>
                      <a:pt x="935519" y="13103"/>
                    </a:lnTo>
                    <a:cubicBezTo>
                      <a:pt x="665558" y="158215"/>
                      <a:pt x="368806" y="268982"/>
                      <a:pt x="81672" y="374940"/>
                    </a:cubicBezTo>
                    <a:lnTo>
                      <a:pt x="81672" y="374940"/>
                    </a:lnTo>
                    <a:lnTo>
                      <a:pt x="53508" y="385416"/>
                    </a:lnTo>
                    <a:lnTo>
                      <a:pt x="41659" y="389709"/>
                    </a:lnTo>
                    <a:lnTo>
                      <a:pt x="41659" y="389709"/>
                    </a:lnTo>
                    <a:lnTo>
                      <a:pt x="20364" y="397608"/>
                    </a:lnTo>
                    <a:lnTo>
                      <a:pt x="15041" y="399669"/>
                    </a:lnTo>
                    <a:lnTo>
                      <a:pt x="15041" y="399669"/>
                    </a:lnTo>
                    <a:lnTo>
                      <a:pt x="13838" y="399669"/>
                    </a:lnTo>
                    <a:lnTo>
                      <a:pt x="12293" y="399669"/>
                    </a:lnTo>
                    <a:lnTo>
                      <a:pt x="7828" y="401215"/>
                    </a:lnTo>
                    <a:cubicBezTo>
                      <a:pt x="7828" y="401215"/>
                      <a:pt x="7828" y="400185"/>
                      <a:pt x="7828" y="399669"/>
                    </a:cubicBezTo>
                    <a:lnTo>
                      <a:pt x="4737" y="399669"/>
                    </a:lnTo>
                    <a:cubicBezTo>
                      <a:pt x="1336" y="398828"/>
                      <a:pt x="-759" y="395376"/>
                      <a:pt x="83" y="391976"/>
                    </a:cubicBezTo>
                    <a:cubicBezTo>
                      <a:pt x="100" y="391959"/>
                      <a:pt x="100" y="391959"/>
                      <a:pt x="100" y="391941"/>
                    </a:cubicBezTo>
                    <a:cubicBezTo>
                      <a:pt x="186" y="391426"/>
                      <a:pt x="186" y="390911"/>
                      <a:pt x="100" y="390396"/>
                    </a:cubicBezTo>
                    <a:lnTo>
                      <a:pt x="3019" y="389365"/>
                    </a:lnTo>
                    <a:lnTo>
                      <a:pt x="8343" y="387305"/>
                    </a:lnTo>
                    <a:lnTo>
                      <a:pt x="8343" y="387305"/>
                    </a:lnTo>
                    <a:lnTo>
                      <a:pt x="9889" y="387305"/>
                    </a:lnTo>
                    <a:lnTo>
                      <a:pt x="14697" y="385759"/>
                    </a:lnTo>
                    <a:lnTo>
                      <a:pt x="22597" y="382668"/>
                    </a:lnTo>
                    <a:lnTo>
                      <a:pt x="26547" y="381122"/>
                    </a:lnTo>
                    <a:lnTo>
                      <a:pt x="48700" y="373051"/>
                    </a:lnTo>
                    <a:lnTo>
                      <a:pt x="53508" y="371162"/>
                    </a:lnTo>
                    <a:lnTo>
                      <a:pt x="122201" y="346089"/>
                    </a:lnTo>
                    <a:lnTo>
                      <a:pt x="122201" y="346089"/>
                    </a:lnTo>
                    <a:cubicBezTo>
                      <a:pt x="296164" y="281862"/>
                      <a:pt x="472532" y="215230"/>
                      <a:pt x="643404" y="140012"/>
                    </a:cubicBezTo>
                    <a:lnTo>
                      <a:pt x="665901" y="130051"/>
                    </a:lnTo>
                    <a:cubicBezTo>
                      <a:pt x="756060" y="89867"/>
                      <a:pt x="844673" y="47105"/>
                      <a:pt x="930538" y="738"/>
                    </a:cubicBezTo>
                    <a:cubicBezTo>
                      <a:pt x="932634" y="-395"/>
                      <a:pt x="935141" y="-395"/>
                      <a:pt x="937236" y="738"/>
                    </a:cubicBezTo>
                    <a:cubicBezTo>
                      <a:pt x="937236" y="738"/>
                      <a:pt x="937236" y="738"/>
                      <a:pt x="938266" y="1768"/>
                    </a:cubicBezTo>
                    <a:lnTo>
                      <a:pt x="939125" y="2971"/>
                    </a:lnTo>
                    <a:lnTo>
                      <a:pt x="939125" y="2971"/>
                    </a:lnTo>
                    <a:cubicBezTo>
                      <a:pt x="941168" y="5427"/>
                      <a:pt x="940945" y="9033"/>
                      <a:pt x="938610" y="11214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52" name="Freeform 52"/>
              <p:cNvSpPr/>
              <p:nvPr/>
            </p:nvSpPr>
            <p:spPr>
              <a:xfrm>
                <a:off x="2639266" y="1955939"/>
                <a:ext cx="455678" cy="826309"/>
              </a:xfrm>
              <a:custGeom>
                <a:avLst/>
                <a:gdLst/>
                <a:ahLst/>
                <a:cxnLst/>
                <a:rect l="l" t="t" r="r" b="b"/>
                <a:pathLst>
                  <a:path w="455678" h="826309">
                    <a:moveTo>
                      <a:pt x="451924" y="10819"/>
                    </a:moveTo>
                    <a:cubicBezTo>
                      <a:pt x="449503" y="13275"/>
                      <a:pt x="447202" y="15851"/>
                      <a:pt x="445055" y="18547"/>
                    </a:cubicBezTo>
                    <a:cubicBezTo>
                      <a:pt x="422163" y="43396"/>
                      <a:pt x="400456" y="68692"/>
                      <a:pt x="379969" y="94452"/>
                    </a:cubicBezTo>
                    <a:cubicBezTo>
                      <a:pt x="377444" y="96959"/>
                      <a:pt x="375212" y="99724"/>
                      <a:pt x="373271" y="102695"/>
                    </a:cubicBezTo>
                    <a:cubicBezTo>
                      <a:pt x="328930" y="157048"/>
                      <a:pt x="287697" y="213856"/>
                      <a:pt x="249797" y="272880"/>
                    </a:cubicBezTo>
                    <a:cubicBezTo>
                      <a:pt x="241038" y="286447"/>
                      <a:pt x="232624" y="299670"/>
                      <a:pt x="224381" y="313409"/>
                    </a:cubicBezTo>
                    <a:cubicBezTo>
                      <a:pt x="178837" y="388627"/>
                      <a:pt x="138670" y="466953"/>
                      <a:pt x="104169" y="547822"/>
                    </a:cubicBezTo>
                    <a:lnTo>
                      <a:pt x="102451" y="551600"/>
                    </a:lnTo>
                    <a:cubicBezTo>
                      <a:pt x="72158" y="622370"/>
                      <a:pt x="46347" y="694995"/>
                      <a:pt x="25173" y="769011"/>
                    </a:cubicBezTo>
                    <a:cubicBezTo>
                      <a:pt x="21910" y="780002"/>
                      <a:pt x="18819" y="791336"/>
                      <a:pt x="15727" y="802499"/>
                    </a:cubicBezTo>
                    <a:cubicBezTo>
                      <a:pt x="15642" y="803065"/>
                      <a:pt x="15642" y="803649"/>
                      <a:pt x="15727" y="804216"/>
                    </a:cubicBezTo>
                    <a:cubicBezTo>
                      <a:pt x="15727" y="806792"/>
                      <a:pt x="14353" y="809368"/>
                      <a:pt x="13838" y="812116"/>
                    </a:cubicBezTo>
                    <a:cubicBezTo>
                      <a:pt x="13478" y="813009"/>
                      <a:pt x="13186" y="813919"/>
                      <a:pt x="12980" y="814863"/>
                    </a:cubicBezTo>
                    <a:cubicBezTo>
                      <a:pt x="12894" y="815773"/>
                      <a:pt x="12894" y="816701"/>
                      <a:pt x="12980" y="817611"/>
                    </a:cubicBezTo>
                    <a:lnTo>
                      <a:pt x="12980" y="817611"/>
                    </a:lnTo>
                    <a:lnTo>
                      <a:pt x="11949" y="821732"/>
                    </a:lnTo>
                    <a:cubicBezTo>
                      <a:pt x="11949" y="821732"/>
                      <a:pt x="11949" y="821732"/>
                      <a:pt x="11949" y="822763"/>
                    </a:cubicBezTo>
                    <a:cubicBezTo>
                      <a:pt x="11709" y="823433"/>
                      <a:pt x="11297" y="824034"/>
                      <a:pt x="10747" y="824480"/>
                    </a:cubicBezTo>
                    <a:cubicBezTo>
                      <a:pt x="9923" y="825270"/>
                      <a:pt x="8927" y="825871"/>
                      <a:pt x="7828" y="826198"/>
                    </a:cubicBezTo>
                    <a:lnTo>
                      <a:pt x="4737" y="826198"/>
                    </a:lnTo>
                    <a:cubicBezTo>
                      <a:pt x="1336" y="825356"/>
                      <a:pt x="-759" y="821904"/>
                      <a:pt x="83" y="818504"/>
                    </a:cubicBezTo>
                    <a:cubicBezTo>
                      <a:pt x="100" y="818487"/>
                      <a:pt x="100" y="818487"/>
                      <a:pt x="100" y="818470"/>
                    </a:cubicBezTo>
                    <a:cubicBezTo>
                      <a:pt x="186" y="817955"/>
                      <a:pt x="186" y="817439"/>
                      <a:pt x="100" y="816924"/>
                    </a:cubicBezTo>
                    <a:cubicBezTo>
                      <a:pt x="100" y="814692"/>
                      <a:pt x="1302" y="812459"/>
                      <a:pt x="1989" y="810226"/>
                    </a:cubicBezTo>
                    <a:cubicBezTo>
                      <a:pt x="4908" y="799236"/>
                      <a:pt x="7656" y="788417"/>
                      <a:pt x="10919" y="777598"/>
                    </a:cubicBezTo>
                    <a:cubicBezTo>
                      <a:pt x="78031" y="538445"/>
                      <a:pt x="191649" y="314886"/>
                      <a:pt x="345279" y="119696"/>
                    </a:cubicBezTo>
                    <a:cubicBezTo>
                      <a:pt x="349573" y="114029"/>
                      <a:pt x="354209" y="108362"/>
                      <a:pt x="358674" y="102523"/>
                    </a:cubicBezTo>
                    <a:lnTo>
                      <a:pt x="358674" y="102523"/>
                    </a:lnTo>
                    <a:cubicBezTo>
                      <a:pt x="385636" y="68177"/>
                      <a:pt x="413800" y="35720"/>
                      <a:pt x="443338" y="3263"/>
                    </a:cubicBezTo>
                    <a:cubicBezTo>
                      <a:pt x="443801" y="2713"/>
                      <a:pt x="444333" y="2181"/>
                      <a:pt x="444883" y="1717"/>
                    </a:cubicBezTo>
                    <a:cubicBezTo>
                      <a:pt x="447356" y="-722"/>
                      <a:pt x="451340" y="-722"/>
                      <a:pt x="453813" y="1717"/>
                    </a:cubicBezTo>
                    <a:cubicBezTo>
                      <a:pt x="454861" y="2404"/>
                      <a:pt x="455513" y="3555"/>
                      <a:pt x="455530" y="4808"/>
                    </a:cubicBezTo>
                    <a:cubicBezTo>
                      <a:pt x="455857" y="7401"/>
                      <a:pt x="454363" y="9892"/>
                      <a:pt x="451924" y="10819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53" name="Freeform 53"/>
              <p:cNvSpPr/>
              <p:nvPr/>
            </p:nvSpPr>
            <p:spPr>
              <a:xfrm>
                <a:off x="2842091" y="1945455"/>
                <a:ext cx="806478" cy="450570"/>
              </a:xfrm>
              <a:custGeom>
                <a:avLst/>
                <a:gdLst/>
                <a:ahLst/>
                <a:cxnLst/>
                <a:rect l="l" t="t" r="r" b="b"/>
                <a:pathLst>
                  <a:path w="806478" h="450570">
                    <a:moveTo>
                      <a:pt x="726512" y="450458"/>
                    </a:moveTo>
                    <a:cubicBezTo>
                      <a:pt x="725018" y="450475"/>
                      <a:pt x="723644" y="449685"/>
                      <a:pt x="722906" y="448397"/>
                    </a:cubicBezTo>
                    <a:cubicBezTo>
                      <a:pt x="721738" y="446354"/>
                      <a:pt x="722424" y="443761"/>
                      <a:pt x="724451" y="442559"/>
                    </a:cubicBezTo>
                    <a:cubicBezTo>
                      <a:pt x="769445" y="414412"/>
                      <a:pt x="797025" y="365297"/>
                      <a:pt x="797609" y="312215"/>
                    </a:cubicBezTo>
                    <a:cubicBezTo>
                      <a:pt x="798038" y="260077"/>
                      <a:pt x="771385" y="211443"/>
                      <a:pt x="727199" y="183760"/>
                    </a:cubicBezTo>
                    <a:cubicBezTo>
                      <a:pt x="679973" y="155441"/>
                      <a:pt x="622100" y="151234"/>
                      <a:pt x="571267" y="172426"/>
                    </a:cubicBezTo>
                    <a:cubicBezTo>
                      <a:pt x="569395" y="173387"/>
                      <a:pt x="567111" y="172803"/>
                      <a:pt x="565943" y="171052"/>
                    </a:cubicBezTo>
                    <a:cubicBezTo>
                      <a:pt x="564570" y="169540"/>
                      <a:pt x="564570" y="167239"/>
                      <a:pt x="565943" y="165728"/>
                    </a:cubicBezTo>
                    <a:cubicBezTo>
                      <a:pt x="585143" y="148796"/>
                      <a:pt x="601131" y="128548"/>
                      <a:pt x="613169" y="105966"/>
                    </a:cubicBezTo>
                    <a:cubicBezTo>
                      <a:pt x="624521" y="83864"/>
                      <a:pt x="622323" y="57229"/>
                      <a:pt x="607502" y="37273"/>
                    </a:cubicBezTo>
                    <a:cubicBezTo>
                      <a:pt x="582601" y="8594"/>
                      <a:pt x="532799" y="5331"/>
                      <a:pt x="497595" y="11342"/>
                    </a:cubicBezTo>
                    <a:cubicBezTo>
                      <a:pt x="335481" y="39162"/>
                      <a:pt x="175084" y="146494"/>
                      <a:pt x="7131" y="339692"/>
                    </a:cubicBezTo>
                    <a:cubicBezTo>
                      <a:pt x="5431" y="341237"/>
                      <a:pt x="2820" y="341237"/>
                      <a:pt x="1120" y="339692"/>
                    </a:cubicBezTo>
                    <a:cubicBezTo>
                      <a:pt x="-511" y="338026"/>
                      <a:pt x="-511" y="335347"/>
                      <a:pt x="1120" y="333681"/>
                    </a:cubicBezTo>
                    <a:cubicBezTo>
                      <a:pt x="170447" y="138938"/>
                      <a:pt x="332390" y="30576"/>
                      <a:pt x="496392" y="2584"/>
                    </a:cubicBezTo>
                    <a:cubicBezTo>
                      <a:pt x="533830" y="-3942"/>
                      <a:pt x="587066" y="-164"/>
                      <a:pt x="614371" y="31263"/>
                    </a:cubicBezTo>
                    <a:cubicBezTo>
                      <a:pt x="631235" y="53725"/>
                      <a:pt x="633897" y="83813"/>
                      <a:pt x="621241" y="108885"/>
                    </a:cubicBezTo>
                    <a:cubicBezTo>
                      <a:pt x="612689" y="126745"/>
                      <a:pt x="601062" y="142957"/>
                      <a:pt x="586894" y="156798"/>
                    </a:cubicBezTo>
                    <a:cubicBezTo>
                      <a:pt x="635855" y="142974"/>
                      <a:pt x="688336" y="149929"/>
                      <a:pt x="732007" y="176032"/>
                    </a:cubicBezTo>
                    <a:cubicBezTo>
                      <a:pt x="778787" y="205244"/>
                      <a:pt x="806951" y="256728"/>
                      <a:pt x="806367" y="311871"/>
                    </a:cubicBezTo>
                    <a:cubicBezTo>
                      <a:pt x="805714" y="367890"/>
                      <a:pt x="776503" y="419701"/>
                      <a:pt x="728916" y="449256"/>
                    </a:cubicBezTo>
                    <a:cubicBezTo>
                      <a:pt x="728264" y="449909"/>
                      <a:pt x="727422" y="450338"/>
                      <a:pt x="726512" y="450458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54" name="Freeform 54"/>
              <p:cNvSpPr/>
              <p:nvPr/>
            </p:nvSpPr>
            <p:spPr>
              <a:xfrm>
                <a:off x="3378256" y="2381962"/>
                <a:ext cx="404280" cy="798701"/>
              </a:xfrm>
              <a:custGeom>
                <a:avLst/>
                <a:gdLst/>
                <a:ahLst/>
                <a:cxnLst/>
                <a:rect l="l" t="t" r="r" b="b"/>
                <a:pathLst>
                  <a:path w="404280" h="798701">
                    <a:moveTo>
                      <a:pt x="372896" y="201825"/>
                    </a:moveTo>
                    <a:cubicBezTo>
                      <a:pt x="342672" y="241667"/>
                      <a:pt x="297507" y="267941"/>
                      <a:pt x="256463" y="290953"/>
                    </a:cubicBezTo>
                    <a:cubicBezTo>
                      <a:pt x="297901" y="319821"/>
                      <a:pt x="317410" y="371169"/>
                      <a:pt x="305578" y="420267"/>
                    </a:cubicBezTo>
                    <a:cubicBezTo>
                      <a:pt x="290826" y="469725"/>
                      <a:pt x="256703" y="511095"/>
                      <a:pt x="210954" y="534983"/>
                    </a:cubicBezTo>
                    <a:cubicBezTo>
                      <a:pt x="167867" y="557565"/>
                      <a:pt x="121517" y="573279"/>
                      <a:pt x="73569" y="581522"/>
                    </a:cubicBezTo>
                    <a:lnTo>
                      <a:pt x="73569" y="581522"/>
                    </a:lnTo>
                    <a:lnTo>
                      <a:pt x="73569" y="581522"/>
                    </a:lnTo>
                    <a:cubicBezTo>
                      <a:pt x="85814" y="624266"/>
                      <a:pt x="84440" y="669774"/>
                      <a:pt x="69619" y="711694"/>
                    </a:cubicBezTo>
                    <a:cubicBezTo>
                      <a:pt x="57684" y="744804"/>
                      <a:pt x="38021" y="774599"/>
                      <a:pt x="12261" y="798590"/>
                    </a:cubicBezTo>
                    <a:lnTo>
                      <a:pt x="-103" y="798590"/>
                    </a:lnTo>
                    <a:cubicBezTo>
                      <a:pt x="26343" y="776042"/>
                      <a:pt x="46814" y="747311"/>
                      <a:pt x="59487" y="714957"/>
                    </a:cubicBezTo>
                    <a:lnTo>
                      <a:pt x="61548" y="709805"/>
                    </a:lnTo>
                    <a:lnTo>
                      <a:pt x="61548" y="709805"/>
                    </a:lnTo>
                    <a:cubicBezTo>
                      <a:pt x="75871" y="668933"/>
                      <a:pt x="76952" y="624592"/>
                      <a:pt x="64640" y="583068"/>
                    </a:cubicBezTo>
                    <a:cubicBezTo>
                      <a:pt x="64433" y="582020"/>
                      <a:pt x="64141" y="580990"/>
                      <a:pt x="63781" y="579977"/>
                    </a:cubicBezTo>
                    <a:cubicBezTo>
                      <a:pt x="63437" y="578912"/>
                      <a:pt x="63437" y="577778"/>
                      <a:pt x="63781" y="576714"/>
                    </a:cubicBezTo>
                    <a:lnTo>
                      <a:pt x="63781" y="576714"/>
                    </a:lnTo>
                    <a:cubicBezTo>
                      <a:pt x="64262" y="575855"/>
                      <a:pt x="65069" y="575237"/>
                      <a:pt x="66013" y="574996"/>
                    </a:cubicBezTo>
                    <a:lnTo>
                      <a:pt x="66013" y="574996"/>
                    </a:lnTo>
                    <a:cubicBezTo>
                      <a:pt x="114819" y="566805"/>
                      <a:pt x="162045" y="551057"/>
                      <a:pt x="205974" y="528285"/>
                    </a:cubicBezTo>
                    <a:cubicBezTo>
                      <a:pt x="249748" y="505514"/>
                      <a:pt x="282463" y="465981"/>
                      <a:pt x="296648" y="418721"/>
                    </a:cubicBezTo>
                    <a:cubicBezTo>
                      <a:pt x="308085" y="371650"/>
                      <a:pt x="288353" y="322517"/>
                      <a:pt x="247533" y="296449"/>
                    </a:cubicBezTo>
                    <a:lnTo>
                      <a:pt x="245300" y="295247"/>
                    </a:lnTo>
                    <a:cubicBezTo>
                      <a:pt x="243926" y="294491"/>
                      <a:pt x="243068" y="293048"/>
                      <a:pt x="243068" y="291468"/>
                    </a:cubicBezTo>
                    <a:cubicBezTo>
                      <a:pt x="242999" y="290146"/>
                      <a:pt x="243652" y="288893"/>
                      <a:pt x="244785" y="288206"/>
                    </a:cubicBezTo>
                    <a:cubicBezTo>
                      <a:pt x="244785" y="288206"/>
                      <a:pt x="244785" y="288206"/>
                      <a:pt x="244785" y="288206"/>
                    </a:cubicBezTo>
                    <a:cubicBezTo>
                      <a:pt x="286688" y="265022"/>
                      <a:pt x="334085" y="238575"/>
                      <a:pt x="364997" y="197875"/>
                    </a:cubicBezTo>
                    <a:cubicBezTo>
                      <a:pt x="375730" y="183604"/>
                      <a:pt x="383870" y="167565"/>
                      <a:pt x="389039" y="150477"/>
                    </a:cubicBezTo>
                    <a:cubicBezTo>
                      <a:pt x="390155" y="147094"/>
                      <a:pt x="391083" y="143660"/>
                      <a:pt x="391787" y="140173"/>
                    </a:cubicBezTo>
                    <a:cubicBezTo>
                      <a:pt x="398965" y="112868"/>
                      <a:pt x="394621" y="83811"/>
                      <a:pt x="379766" y="59803"/>
                    </a:cubicBezTo>
                    <a:cubicBezTo>
                      <a:pt x="359759" y="32739"/>
                      <a:pt x="329397" y="15205"/>
                      <a:pt x="295961" y="11375"/>
                    </a:cubicBezTo>
                    <a:cubicBezTo>
                      <a:pt x="262491" y="7357"/>
                      <a:pt x="228643" y="7872"/>
                      <a:pt x="195327" y="12921"/>
                    </a:cubicBezTo>
                    <a:lnTo>
                      <a:pt x="193953" y="12921"/>
                    </a:lnTo>
                    <a:cubicBezTo>
                      <a:pt x="192236" y="12560"/>
                      <a:pt x="190879" y="11203"/>
                      <a:pt x="190518" y="9486"/>
                    </a:cubicBezTo>
                    <a:cubicBezTo>
                      <a:pt x="190295" y="8250"/>
                      <a:pt x="190673" y="6962"/>
                      <a:pt x="191549" y="6052"/>
                    </a:cubicBezTo>
                    <a:lnTo>
                      <a:pt x="191549" y="6052"/>
                    </a:lnTo>
                    <a:cubicBezTo>
                      <a:pt x="192304" y="5451"/>
                      <a:pt x="193180" y="5038"/>
                      <a:pt x="194124" y="4849"/>
                    </a:cubicBezTo>
                    <a:lnTo>
                      <a:pt x="196700" y="4849"/>
                    </a:lnTo>
                    <a:lnTo>
                      <a:pt x="198074" y="4849"/>
                    </a:lnTo>
                    <a:lnTo>
                      <a:pt x="208378" y="3647"/>
                    </a:lnTo>
                    <a:cubicBezTo>
                      <a:pt x="238122" y="-852"/>
                      <a:pt x="268330" y="-1316"/>
                      <a:pt x="298193" y="2274"/>
                    </a:cubicBezTo>
                    <a:cubicBezTo>
                      <a:pt x="333965" y="6292"/>
                      <a:pt x="366491" y="24942"/>
                      <a:pt x="388009" y="53793"/>
                    </a:cubicBezTo>
                    <a:cubicBezTo>
                      <a:pt x="418577" y="100675"/>
                      <a:pt x="401404" y="163185"/>
                      <a:pt x="372896" y="201825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55" name="Freeform 55"/>
              <p:cNvSpPr/>
              <p:nvPr/>
            </p:nvSpPr>
            <p:spPr>
              <a:xfrm>
                <a:off x="2645115" y="2104282"/>
                <a:ext cx="773939" cy="669573"/>
              </a:xfrm>
              <a:custGeom>
                <a:avLst/>
                <a:gdLst/>
                <a:ahLst/>
                <a:cxnLst/>
                <a:rect l="l" t="t" r="r" b="b"/>
                <a:pathLst>
                  <a:path w="773939" h="669573">
                    <a:moveTo>
                      <a:pt x="4555" y="669439"/>
                    </a:moveTo>
                    <a:cubicBezTo>
                      <a:pt x="3319" y="669560"/>
                      <a:pt x="2082" y="669182"/>
                      <a:pt x="1120" y="668409"/>
                    </a:cubicBezTo>
                    <a:cubicBezTo>
                      <a:pt x="-511" y="666743"/>
                      <a:pt x="-511" y="664064"/>
                      <a:pt x="1120" y="662398"/>
                    </a:cubicBezTo>
                    <a:cubicBezTo>
                      <a:pt x="258717" y="390892"/>
                      <a:pt x="508757" y="174339"/>
                      <a:pt x="767556" y="376"/>
                    </a:cubicBezTo>
                    <a:cubicBezTo>
                      <a:pt x="769651" y="-724"/>
                      <a:pt x="772244" y="101"/>
                      <a:pt x="773343" y="2196"/>
                    </a:cubicBezTo>
                    <a:cubicBezTo>
                      <a:pt x="774270" y="3948"/>
                      <a:pt x="773858" y="6111"/>
                      <a:pt x="772364" y="7416"/>
                    </a:cubicBezTo>
                    <a:cubicBezTo>
                      <a:pt x="514768" y="181036"/>
                      <a:pt x="263869" y="397246"/>
                      <a:pt x="7303" y="668237"/>
                    </a:cubicBezTo>
                    <a:cubicBezTo>
                      <a:pt x="6564" y="668959"/>
                      <a:pt x="5585" y="669388"/>
                      <a:pt x="4555" y="669439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56" name="Freeform 56"/>
              <p:cNvSpPr/>
              <p:nvPr/>
            </p:nvSpPr>
            <p:spPr>
              <a:xfrm>
                <a:off x="2644788" y="1947876"/>
                <a:ext cx="757551" cy="816683"/>
              </a:xfrm>
              <a:custGeom>
                <a:avLst/>
                <a:gdLst/>
                <a:ahLst/>
                <a:cxnLst/>
                <a:rect l="l" t="t" r="r" b="b"/>
                <a:pathLst>
                  <a:path w="757551" h="816683">
                    <a:moveTo>
                      <a:pt x="4195" y="816572"/>
                    </a:moveTo>
                    <a:lnTo>
                      <a:pt x="2134" y="816572"/>
                    </a:lnTo>
                    <a:cubicBezTo>
                      <a:pt x="108" y="815524"/>
                      <a:pt x="-682" y="813051"/>
                      <a:pt x="348" y="811025"/>
                    </a:cubicBezTo>
                    <a:cubicBezTo>
                      <a:pt x="383" y="810991"/>
                      <a:pt x="400" y="810939"/>
                      <a:pt x="417" y="810905"/>
                    </a:cubicBezTo>
                    <a:cubicBezTo>
                      <a:pt x="177952" y="481610"/>
                      <a:pt x="436167" y="202771"/>
                      <a:pt x="750882" y="506"/>
                    </a:cubicBezTo>
                    <a:cubicBezTo>
                      <a:pt x="752874" y="-696"/>
                      <a:pt x="755467" y="-95"/>
                      <a:pt x="756720" y="1880"/>
                    </a:cubicBezTo>
                    <a:cubicBezTo>
                      <a:pt x="758008" y="3752"/>
                      <a:pt x="757545" y="6328"/>
                      <a:pt x="755673" y="7616"/>
                    </a:cubicBezTo>
                    <a:cubicBezTo>
                      <a:pt x="755621" y="7650"/>
                      <a:pt x="755569" y="7685"/>
                      <a:pt x="755518" y="7719"/>
                    </a:cubicBezTo>
                    <a:cubicBezTo>
                      <a:pt x="442195" y="208816"/>
                      <a:pt x="184994" y="486110"/>
                      <a:pt x="7973" y="813652"/>
                    </a:cubicBezTo>
                    <a:cubicBezTo>
                      <a:pt x="7389" y="815267"/>
                      <a:pt x="5912" y="816417"/>
                      <a:pt x="4195" y="816572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57" name="Freeform 57"/>
              <p:cNvSpPr/>
              <p:nvPr/>
            </p:nvSpPr>
            <p:spPr>
              <a:xfrm>
                <a:off x="2648252" y="2142154"/>
                <a:ext cx="957032" cy="639591"/>
              </a:xfrm>
              <a:custGeom>
                <a:avLst/>
                <a:gdLst/>
                <a:ahLst/>
                <a:cxnLst/>
                <a:rect l="l" t="t" r="r" b="b"/>
                <a:pathLst>
                  <a:path w="957032" h="639591">
                    <a:moveTo>
                      <a:pt x="4337" y="639468"/>
                    </a:moveTo>
                    <a:cubicBezTo>
                      <a:pt x="2071" y="639639"/>
                      <a:pt x="78" y="637939"/>
                      <a:pt x="-93" y="635672"/>
                    </a:cubicBezTo>
                    <a:cubicBezTo>
                      <a:pt x="-196" y="634179"/>
                      <a:pt x="508" y="632736"/>
                      <a:pt x="1761" y="631912"/>
                    </a:cubicBezTo>
                    <a:cubicBezTo>
                      <a:pt x="302668" y="399216"/>
                      <a:pt x="619735" y="188193"/>
                      <a:pt x="950575" y="457"/>
                    </a:cubicBezTo>
                    <a:cubicBezTo>
                      <a:pt x="952618" y="-711"/>
                      <a:pt x="955212" y="-24"/>
                      <a:pt x="956414" y="2002"/>
                    </a:cubicBezTo>
                    <a:cubicBezTo>
                      <a:pt x="957495" y="4063"/>
                      <a:pt x="956826" y="6588"/>
                      <a:pt x="954868" y="7841"/>
                    </a:cubicBezTo>
                    <a:cubicBezTo>
                      <a:pt x="624252" y="195251"/>
                      <a:pt x="307460" y="406034"/>
                      <a:pt x="6913" y="638609"/>
                    </a:cubicBezTo>
                    <a:cubicBezTo>
                      <a:pt x="6175" y="639193"/>
                      <a:pt x="5265" y="639502"/>
                      <a:pt x="4337" y="639468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58" name="Freeform 58"/>
              <p:cNvSpPr/>
              <p:nvPr/>
            </p:nvSpPr>
            <p:spPr>
              <a:xfrm>
                <a:off x="3222361" y="2356482"/>
                <a:ext cx="125757" cy="173840"/>
              </a:xfrm>
              <a:custGeom>
                <a:avLst/>
                <a:gdLst/>
                <a:ahLst/>
                <a:cxnLst/>
                <a:rect l="l" t="t" r="r" b="b"/>
                <a:pathLst>
                  <a:path w="125757" h="173840">
                    <a:moveTo>
                      <a:pt x="60481" y="173725"/>
                    </a:moveTo>
                    <a:cubicBezTo>
                      <a:pt x="59330" y="173776"/>
                      <a:pt x="58214" y="173347"/>
                      <a:pt x="57390" y="172523"/>
                    </a:cubicBezTo>
                    <a:cubicBezTo>
                      <a:pt x="55758" y="170857"/>
                      <a:pt x="55758" y="168178"/>
                      <a:pt x="57390" y="166512"/>
                    </a:cubicBezTo>
                    <a:cubicBezTo>
                      <a:pt x="79972" y="147673"/>
                      <a:pt x="98279" y="124266"/>
                      <a:pt x="111141" y="97820"/>
                    </a:cubicBezTo>
                    <a:cubicBezTo>
                      <a:pt x="122974" y="71785"/>
                      <a:pt x="117426" y="41131"/>
                      <a:pt x="97231" y="20884"/>
                    </a:cubicBezTo>
                    <a:cubicBezTo>
                      <a:pt x="84454" y="11679"/>
                      <a:pt x="68792" y="7352"/>
                      <a:pt x="53097" y="8691"/>
                    </a:cubicBezTo>
                    <a:cubicBezTo>
                      <a:pt x="36833" y="10031"/>
                      <a:pt x="20794" y="13379"/>
                      <a:pt x="5355" y="18652"/>
                    </a:cubicBezTo>
                    <a:cubicBezTo>
                      <a:pt x="3071" y="19321"/>
                      <a:pt x="701" y="18016"/>
                      <a:pt x="31" y="15732"/>
                    </a:cubicBezTo>
                    <a:cubicBezTo>
                      <a:pt x="-535" y="13465"/>
                      <a:pt x="736" y="11147"/>
                      <a:pt x="2951" y="10408"/>
                    </a:cubicBezTo>
                    <a:cubicBezTo>
                      <a:pt x="19094" y="5050"/>
                      <a:pt x="35803" y="1599"/>
                      <a:pt x="52753" y="105"/>
                    </a:cubicBezTo>
                    <a:cubicBezTo>
                      <a:pt x="70527" y="-1252"/>
                      <a:pt x="88198" y="3797"/>
                      <a:pt x="102555" y="14358"/>
                    </a:cubicBezTo>
                    <a:cubicBezTo>
                      <a:pt x="128143" y="34623"/>
                      <a:pt x="130204" y="73262"/>
                      <a:pt x="119728" y="100224"/>
                    </a:cubicBezTo>
                    <a:cubicBezTo>
                      <a:pt x="106350" y="127546"/>
                      <a:pt x="87339" y="151726"/>
                      <a:pt x="63915" y="171149"/>
                    </a:cubicBezTo>
                    <a:cubicBezTo>
                      <a:pt x="63263" y="172523"/>
                      <a:pt x="61975" y="173484"/>
                      <a:pt x="60481" y="173725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59" name="Freeform 59"/>
              <p:cNvSpPr/>
              <p:nvPr/>
            </p:nvSpPr>
            <p:spPr>
              <a:xfrm>
                <a:off x="2648039" y="2422128"/>
                <a:ext cx="1097603" cy="367848"/>
              </a:xfrm>
              <a:custGeom>
                <a:avLst/>
                <a:gdLst/>
                <a:ahLst/>
                <a:cxnLst/>
                <a:rect l="l" t="t" r="r" b="b"/>
                <a:pathLst>
                  <a:path w="1097603" h="367848">
                    <a:moveTo>
                      <a:pt x="4207" y="367736"/>
                    </a:moveTo>
                    <a:cubicBezTo>
                      <a:pt x="2078" y="367616"/>
                      <a:pt x="309" y="366053"/>
                      <a:pt x="-86" y="363958"/>
                    </a:cubicBezTo>
                    <a:cubicBezTo>
                      <a:pt x="-292" y="361606"/>
                      <a:pt x="1357" y="359510"/>
                      <a:pt x="3692" y="359150"/>
                    </a:cubicBezTo>
                    <a:cubicBezTo>
                      <a:pt x="386463" y="313332"/>
                      <a:pt x="756200" y="191352"/>
                      <a:pt x="1091093" y="404"/>
                    </a:cubicBezTo>
                    <a:cubicBezTo>
                      <a:pt x="1093154" y="-678"/>
                      <a:pt x="1095678" y="-8"/>
                      <a:pt x="1096932" y="1949"/>
                    </a:cubicBezTo>
                    <a:cubicBezTo>
                      <a:pt x="1098099" y="3993"/>
                      <a:pt x="1097412" y="6586"/>
                      <a:pt x="1095386" y="7788"/>
                    </a:cubicBezTo>
                    <a:cubicBezTo>
                      <a:pt x="759463" y="199285"/>
                      <a:pt x="388644" y="321678"/>
                      <a:pt x="4723" y="367736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60" name="Freeform 60"/>
              <p:cNvSpPr/>
              <p:nvPr/>
            </p:nvSpPr>
            <p:spPr>
              <a:xfrm>
                <a:off x="2672957" y="2668411"/>
                <a:ext cx="958084" cy="155911"/>
              </a:xfrm>
              <a:custGeom>
                <a:avLst/>
                <a:gdLst/>
                <a:ahLst/>
                <a:cxnLst/>
                <a:rect l="l" t="t" r="r" b="b"/>
                <a:pathLst>
                  <a:path w="958084" h="155911">
                    <a:moveTo>
                      <a:pt x="957640" y="2615"/>
                    </a:moveTo>
                    <a:cubicBezTo>
                      <a:pt x="958567" y="4796"/>
                      <a:pt x="957537" y="7321"/>
                      <a:pt x="955339" y="8231"/>
                    </a:cubicBezTo>
                    <a:cubicBezTo>
                      <a:pt x="955305" y="8248"/>
                      <a:pt x="955271" y="8265"/>
                      <a:pt x="955236" y="8282"/>
                    </a:cubicBezTo>
                    <a:cubicBezTo>
                      <a:pt x="954669" y="8214"/>
                      <a:pt x="954086" y="8214"/>
                      <a:pt x="953519" y="8282"/>
                    </a:cubicBezTo>
                    <a:cubicBezTo>
                      <a:pt x="845294" y="48004"/>
                      <a:pt x="734424" y="80135"/>
                      <a:pt x="621735" y="104452"/>
                    </a:cubicBezTo>
                    <a:cubicBezTo>
                      <a:pt x="617785" y="105482"/>
                      <a:pt x="614007" y="106341"/>
                      <a:pt x="610057" y="107028"/>
                    </a:cubicBezTo>
                    <a:cubicBezTo>
                      <a:pt x="462008" y="138867"/>
                      <a:pt x="311039" y="155215"/>
                      <a:pt x="159607" y="155799"/>
                    </a:cubicBezTo>
                    <a:cubicBezTo>
                      <a:pt x="108087" y="155799"/>
                      <a:pt x="58114" y="153910"/>
                      <a:pt x="8483" y="149789"/>
                    </a:cubicBezTo>
                    <a:lnTo>
                      <a:pt x="-103" y="140687"/>
                    </a:lnTo>
                    <a:cubicBezTo>
                      <a:pt x="300082" y="166618"/>
                      <a:pt x="628776" y="118019"/>
                      <a:pt x="950771" y="211"/>
                    </a:cubicBezTo>
                    <a:lnTo>
                      <a:pt x="952317" y="211"/>
                    </a:lnTo>
                    <a:cubicBezTo>
                      <a:pt x="954326" y="-648"/>
                      <a:pt x="956644" y="262"/>
                      <a:pt x="957503" y="2272"/>
                    </a:cubicBezTo>
                    <a:cubicBezTo>
                      <a:pt x="957554" y="2375"/>
                      <a:pt x="957606" y="2495"/>
                      <a:pt x="957640" y="2615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61" name="Freeform 61"/>
              <p:cNvSpPr/>
              <p:nvPr/>
            </p:nvSpPr>
            <p:spPr>
              <a:xfrm>
                <a:off x="2694767" y="2830333"/>
                <a:ext cx="758168" cy="134121"/>
              </a:xfrm>
              <a:custGeom>
                <a:avLst/>
                <a:gdLst/>
                <a:ahLst/>
                <a:cxnLst/>
                <a:rect l="l" t="t" r="r" b="b"/>
                <a:pathLst>
                  <a:path w="758168" h="134121">
                    <a:moveTo>
                      <a:pt x="757574" y="131262"/>
                    </a:moveTo>
                    <a:lnTo>
                      <a:pt x="757574" y="132464"/>
                    </a:lnTo>
                    <a:lnTo>
                      <a:pt x="757574" y="132464"/>
                    </a:lnTo>
                    <a:cubicBezTo>
                      <a:pt x="756767" y="133426"/>
                      <a:pt x="755564" y="133993"/>
                      <a:pt x="754311" y="134010"/>
                    </a:cubicBezTo>
                    <a:lnTo>
                      <a:pt x="754311" y="134010"/>
                    </a:lnTo>
                    <a:lnTo>
                      <a:pt x="749502" y="134010"/>
                    </a:lnTo>
                    <a:cubicBezTo>
                      <a:pt x="669819" y="121130"/>
                      <a:pt x="585671" y="112715"/>
                      <a:pt x="504099" y="104472"/>
                    </a:cubicBezTo>
                    <a:cubicBezTo>
                      <a:pt x="338722" y="88158"/>
                      <a:pt x="168365" y="71500"/>
                      <a:pt x="14837" y="14657"/>
                    </a:cubicBezTo>
                    <a:cubicBezTo>
                      <a:pt x="9685" y="9848"/>
                      <a:pt x="4877" y="4868"/>
                      <a:pt x="-103" y="-112"/>
                    </a:cubicBezTo>
                    <a:cubicBezTo>
                      <a:pt x="157030" y="61711"/>
                      <a:pt x="333742" y="79228"/>
                      <a:pt x="504958" y="96057"/>
                    </a:cubicBezTo>
                    <a:cubicBezTo>
                      <a:pt x="583095" y="103957"/>
                      <a:pt x="663809" y="112028"/>
                      <a:pt x="740572" y="124050"/>
                    </a:cubicBezTo>
                    <a:lnTo>
                      <a:pt x="749846" y="125423"/>
                    </a:lnTo>
                    <a:lnTo>
                      <a:pt x="751391" y="125423"/>
                    </a:lnTo>
                    <a:lnTo>
                      <a:pt x="755684" y="125423"/>
                    </a:lnTo>
                    <a:cubicBezTo>
                      <a:pt x="757814" y="126488"/>
                      <a:pt x="758673" y="129064"/>
                      <a:pt x="757608" y="131176"/>
                    </a:cubicBezTo>
                    <a:cubicBezTo>
                      <a:pt x="757608" y="131211"/>
                      <a:pt x="757591" y="131228"/>
                      <a:pt x="757574" y="131262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62" name="Freeform 62"/>
              <p:cNvSpPr/>
              <p:nvPr/>
            </p:nvSpPr>
            <p:spPr>
              <a:xfrm>
                <a:off x="3090866" y="2153360"/>
                <a:ext cx="121254" cy="113996"/>
              </a:xfrm>
              <a:custGeom>
                <a:avLst/>
                <a:gdLst/>
                <a:ahLst/>
                <a:cxnLst/>
                <a:rect l="l" t="t" r="r" b="b"/>
                <a:pathLst>
                  <a:path w="121254" h="113996">
                    <a:moveTo>
                      <a:pt x="106970" y="113755"/>
                    </a:moveTo>
                    <a:cubicBezTo>
                      <a:pt x="106300" y="113927"/>
                      <a:pt x="105579" y="113927"/>
                      <a:pt x="104909" y="113755"/>
                    </a:cubicBezTo>
                    <a:cubicBezTo>
                      <a:pt x="102831" y="112622"/>
                      <a:pt x="102059" y="110011"/>
                      <a:pt x="103174" y="107933"/>
                    </a:cubicBezTo>
                    <a:cubicBezTo>
                      <a:pt x="103192" y="107933"/>
                      <a:pt x="103192" y="107916"/>
                      <a:pt x="103192" y="107916"/>
                    </a:cubicBezTo>
                    <a:cubicBezTo>
                      <a:pt x="113616" y="88854"/>
                      <a:pt x="116037" y="66426"/>
                      <a:pt x="109889" y="45578"/>
                    </a:cubicBezTo>
                    <a:cubicBezTo>
                      <a:pt x="107622" y="34192"/>
                      <a:pt x="101560" y="23906"/>
                      <a:pt x="92716" y="16384"/>
                    </a:cubicBezTo>
                    <a:cubicBezTo>
                      <a:pt x="79647" y="7883"/>
                      <a:pt x="63299" y="6149"/>
                      <a:pt x="48753" y="11747"/>
                    </a:cubicBezTo>
                    <a:cubicBezTo>
                      <a:pt x="33692" y="17878"/>
                      <a:pt x="19713" y="26413"/>
                      <a:pt x="7366" y="36991"/>
                    </a:cubicBezTo>
                    <a:cubicBezTo>
                      <a:pt x="5769" y="38743"/>
                      <a:pt x="3055" y="38881"/>
                      <a:pt x="1304" y="37283"/>
                    </a:cubicBezTo>
                    <a:cubicBezTo>
                      <a:pt x="-448" y="35704"/>
                      <a:pt x="-585" y="32973"/>
                      <a:pt x="1012" y="31221"/>
                    </a:cubicBezTo>
                    <a:cubicBezTo>
                      <a:pt x="1355" y="30843"/>
                      <a:pt x="1750" y="30535"/>
                      <a:pt x="2214" y="30294"/>
                    </a:cubicBezTo>
                    <a:cubicBezTo>
                      <a:pt x="15248" y="19063"/>
                      <a:pt x="30035" y="10064"/>
                      <a:pt x="46005" y="3676"/>
                    </a:cubicBezTo>
                    <a:cubicBezTo>
                      <a:pt x="63110" y="-3005"/>
                      <a:pt x="82412" y="-755"/>
                      <a:pt x="97525" y="9686"/>
                    </a:cubicBezTo>
                    <a:cubicBezTo>
                      <a:pt x="107897" y="18513"/>
                      <a:pt x="114921" y="30638"/>
                      <a:pt x="117446" y="44033"/>
                    </a:cubicBezTo>
                    <a:cubicBezTo>
                      <a:pt x="124263" y="66993"/>
                      <a:pt x="121601" y="91739"/>
                      <a:pt x="110061" y="112725"/>
                    </a:cubicBezTo>
                    <a:cubicBezTo>
                      <a:pt x="109202" y="113446"/>
                      <a:pt x="108086" y="113807"/>
                      <a:pt x="106970" y="113755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63" name="Freeform 63"/>
              <p:cNvSpPr/>
              <p:nvPr/>
            </p:nvSpPr>
            <p:spPr>
              <a:xfrm>
                <a:off x="3323469" y="2520916"/>
                <a:ext cx="452713" cy="105743"/>
              </a:xfrm>
              <a:custGeom>
                <a:avLst/>
                <a:gdLst/>
                <a:ahLst/>
                <a:cxnLst/>
                <a:rect l="l" t="t" r="r" b="b"/>
                <a:pathLst>
                  <a:path w="452713" h="105743">
                    <a:moveTo>
                      <a:pt x="32359" y="105632"/>
                    </a:moveTo>
                    <a:lnTo>
                      <a:pt x="4023" y="105632"/>
                    </a:lnTo>
                    <a:cubicBezTo>
                      <a:pt x="1739" y="105632"/>
                      <a:pt x="-99" y="103794"/>
                      <a:pt x="-99" y="101510"/>
                    </a:cubicBezTo>
                    <a:cubicBezTo>
                      <a:pt x="-99" y="101459"/>
                      <a:pt x="-99" y="101390"/>
                      <a:pt x="-99" y="101339"/>
                    </a:cubicBezTo>
                    <a:cubicBezTo>
                      <a:pt x="-202" y="99158"/>
                      <a:pt x="1481" y="97303"/>
                      <a:pt x="3662" y="97200"/>
                    </a:cubicBezTo>
                    <a:cubicBezTo>
                      <a:pt x="3834" y="97200"/>
                      <a:pt x="4023" y="97200"/>
                      <a:pt x="4194" y="97217"/>
                    </a:cubicBezTo>
                    <a:cubicBezTo>
                      <a:pt x="157190" y="101819"/>
                      <a:pt x="308966" y="68606"/>
                      <a:pt x="446058" y="532"/>
                    </a:cubicBezTo>
                    <a:cubicBezTo>
                      <a:pt x="448068" y="-721"/>
                      <a:pt x="450730" y="-86"/>
                      <a:pt x="451966" y="1923"/>
                    </a:cubicBezTo>
                    <a:cubicBezTo>
                      <a:pt x="453219" y="3950"/>
                      <a:pt x="452584" y="6595"/>
                      <a:pt x="450575" y="7831"/>
                    </a:cubicBezTo>
                    <a:cubicBezTo>
                      <a:pt x="450283" y="8020"/>
                      <a:pt x="449991" y="8157"/>
                      <a:pt x="449665" y="8260"/>
                    </a:cubicBezTo>
                    <a:cubicBezTo>
                      <a:pt x="319905" y="72385"/>
                      <a:pt x="177093" y="105700"/>
                      <a:pt x="32359" y="105632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64" name="Freeform 64"/>
              <p:cNvSpPr/>
              <p:nvPr/>
            </p:nvSpPr>
            <p:spPr>
              <a:xfrm>
                <a:off x="3282553" y="2769585"/>
                <a:ext cx="160360" cy="190405"/>
              </a:xfrm>
              <a:custGeom>
                <a:avLst/>
                <a:gdLst/>
                <a:ahLst/>
                <a:cxnLst/>
                <a:rect l="l" t="t" r="r" b="b"/>
                <a:pathLst>
                  <a:path w="160360" h="190405">
                    <a:moveTo>
                      <a:pt x="156049" y="190293"/>
                    </a:moveTo>
                    <a:cubicBezTo>
                      <a:pt x="154280" y="190328"/>
                      <a:pt x="152683" y="189212"/>
                      <a:pt x="152099" y="187546"/>
                    </a:cubicBezTo>
                    <a:cubicBezTo>
                      <a:pt x="125104" y="111641"/>
                      <a:pt x="71867" y="47877"/>
                      <a:pt x="2007" y="7743"/>
                    </a:cubicBezTo>
                    <a:cubicBezTo>
                      <a:pt x="14" y="6627"/>
                      <a:pt x="-690" y="4120"/>
                      <a:pt x="427" y="2128"/>
                    </a:cubicBezTo>
                    <a:cubicBezTo>
                      <a:pt x="444" y="2111"/>
                      <a:pt x="444" y="2093"/>
                      <a:pt x="461" y="2076"/>
                    </a:cubicBezTo>
                    <a:cubicBezTo>
                      <a:pt x="1663" y="67"/>
                      <a:pt x="4205" y="-688"/>
                      <a:pt x="6300" y="359"/>
                    </a:cubicBezTo>
                    <a:cubicBezTo>
                      <a:pt x="77809" y="41557"/>
                      <a:pt x="132299" y="106884"/>
                      <a:pt x="159999" y="184626"/>
                    </a:cubicBezTo>
                    <a:cubicBezTo>
                      <a:pt x="160806" y="186859"/>
                      <a:pt x="159656" y="189315"/>
                      <a:pt x="157423" y="190122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65" name="Freeform 65"/>
              <p:cNvSpPr/>
              <p:nvPr/>
            </p:nvSpPr>
            <p:spPr>
              <a:xfrm>
                <a:off x="2774965" y="2903662"/>
                <a:ext cx="664832" cy="193154"/>
              </a:xfrm>
              <a:custGeom>
                <a:avLst/>
                <a:gdLst/>
                <a:ahLst/>
                <a:cxnLst/>
                <a:rect l="l" t="t" r="r" b="b"/>
                <a:pathLst>
                  <a:path w="664832" h="193154">
                    <a:moveTo>
                      <a:pt x="664667" y="189651"/>
                    </a:moveTo>
                    <a:cubicBezTo>
                      <a:pt x="664496" y="191076"/>
                      <a:pt x="663585" y="192330"/>
                      <a:pt x="662263" y="192914"/>
                    </a:cubicBezTo>
                    <a:cubicBezTo>
                      <a:pt x="661696" y="193085"/>
                      <a:pt x="661113" y="193085"/>
                      <a:pt x="660546" y="192914"/>
                    </a:cubicBezTo>
                    <a:lnTo>
                      <a:pt x="660546" y="192914"/>
                    </a:lnTo>
                    <a:cubicBezTo>
                      <a:pt x="441966" y="167394"/>
                      <a:pt x="228419" y="109504"/>
                      <a:pt x="26858" y="21183"/>
                    </a:cubicBezTo>
                    <a:lnTo>
                      <a:pt x="-103" y="-112"/>
                    </a:lnTo>
                    <a:cubicBezTo>
                      <a:pt x="209391" y="95559"/>
                      <a:pt x="432504" y="158018"/>
                      <a:pt x="661233" y="185014"/>
                    </a:cubicBezTo>
                    <a:cubicBezTo>
                      <a:pt x="662709" y="185323"/>
                      <a:pt x="663946" y="186354"/>
                      <a:pt x="664496" y="187762"/>
                    </a:cubicBezTo>
                    <a:cubicBezTo>
                      <a:pt x="664736" y="188363"/>
                      <a:pt x="664787" y="189015"/>
                      <a:pt x="664667" y="189651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66" name="Freeform 66"/>
              <p:cNvSpPr/>
              <p:nvPr/>
            </p:nvSpPr>
            <p:spPr>
              <a:xfrm>
                <a:off x="2396961" y="1744604"/>
                <a:ext cx="601783" cy="745701"/>
              </a:xfrm>
              <a:custGeom>
                <a:avLst/>
                <a:gdLst/>
                <a:ahLst/>
                <a:cxnLst/>
                <a:rect l="l" t="t" r="r" b="b"/>
                <a:pathLst>
                  <a:path w="601783" h="745701">
                    <a:moveTo>
                      <a:pt x="598747" y="314545"/>
                    </a:moveTo>
                    <a:cubicBezTo>
                      <a:pt x="597373" y="320538"/>
                      <a:pt x="595192" y="326326"/>
                      <a:pt x="592221" y="331718"/>
                    </a:cubicBezTo>
                    <a:cubicBezTo>
                      <a:pt x="591088" y="333710"/>
                      <a:pt x="588598" y="334466"/>
                      <a:pt x="586554" y="333435"/>
                    </a:cubicBezTo>
                    <a:cubicBezTo>
                      <a:pt x="586073" y="333126"/>
                      <a:pt x="585661" y="332714"/>
                      <a:pt x="585352" y="332233"/>
                    </a:cubicBezTo>
                    <a:cubicBezTo>
                      <a:pt x="584408" y="330842"/>
                      <a:pt x="584408" y="328987"/>
                      <a:pt x="585352" y="327597"/>
                    </a:cubicBezTo>
                    <a:cubicBezTo>
                      <a:pt x="599090" y="300034"/>
                      <a:pt x="595965" y="267061"/>
                      <a:pt x="577281" y="242590"/>
                    </a:cubicBezTo>
                    <a:cubicBezTo>
                      <a:pt x="571802" y="235549"/>
                      <a:pt x="565242" y="229401"/>
                      <a:pt x="557875" y="224386"/>
                    </a:cubicBezTo>
                    <a:cubicBezTo>
                      <a:pt x="555642" y="222686"/>
                      <a:pt x="553290" y="221140"/>
                      <a:pt x="550834" y="219749"/>
                    </a:cubicBezTo>
                    <a:cubicBezTo>
                      <a:pt x="535138" y="210768"/>
                      <a:pt x="517381" y="206045"/>
                      <a:pt x="499315" y="206011"/>
                    </a:cubicBezTo>
                    <a:lnTo>
                      <a:pt x="497426" y="206011"/>
                    </a:lnTo>
                    <a:cubicBezTo>
                      <a:pt x="466995" y="205599"/>
                      <a:pt x="437440" y="216280"/>
                      <a:pt x="414308" y="236064"/>
                    </a:cubicBezTo>
                    <a:lnTo>
                      <a:pt x="413278" y="236064"/>
                    </a:lnTo>
                    <a:lnTo>
                      <a:pt x="413278" y="236064"/>
                    </a:lnTo>
                    <a:cubicBezTo>
                      <a:pt x="412127" y="236579"/>
                      <a:pt x="410822" y="236579"/>
                      <a:pt x="409671" y="236064"/>
                    </a:cubicBezTo>
                    <a:cubicBezTo>
                      <a:pt x="408108" y="235257"/>
                      <a:pt x="407267" y="233505"/>
                      <a:pt x="407610" y="231771"/>
                    </a:cubicBezTo>
                    <a:cubicBezTo>
                      <a:pt x="407610" y="230568"/>
                      <a:pt x="407610" y="229195"/>
                      <a:pt x="407610" y="227993"/>
                    </a:cubicBezTo>
                    <a:cubicBezTo>
                      <a:pt x="417657" y="186227"/>
                      <a:pt x="419769" y="142934"/>
                      <a:pt x="413793" y="100396"/>
                    </a:cubicBezTo>
                    <a:cubicBezTo>
                      <a:pt x="405550" y="61242"/>
                      <a:pt x="377386" y="17794"/>
                      <a:pt x="333251" y="9036"/>
                    </a:cubicBezTo>
                    <a:cubicBezTo>
                      <a:pt x="305757" y="4948"/>
                      <a:pt x="277730" y="11388"/>
                      <a:pt x="254770" y="27067"/>
                    </a:cubicBezTo>
                    <a:cubicBezTo>
                      <a:pt x="215220" y="53789"/>
                      <a:pt x="186112" y="93338"/>
                      <a:pt x="172339" y="139036"/>
                    </a:cubicBezTo>
                    <a:cubicBezTo>
                      <a:pt x="159047" y="183583"/>
                      <a:pt x="152847" y="229950"/>
                      <a:pt x="153964" y="276421"/>
                    </a:cubicBezTo>
                    <a:lnTo>
                      <a:pt x="153964" y="281916"/>
                    </a:lnTo>
                    <a:cubicBezTo>
                      <a:pt x="153929" y="283479"/>
                      <a:pt x="153088" y="284904"/>
                      <a:pt x="151731" y="285694"/>
                    </a:cubicBezTo>
                    <a:lnTo>
                      <a:pt x="150529" y="285694"/>
                    </a:lnTo>
                    <a:cubicBezTo>
                      <a:pt x="149533" y="286106"/>
                      <a:pt x="148434" y="286106"/>
                      <a:pt x="147438" y="285694"/>
                    </a:cubicBezTo>
                    <a:cubicBezTo>
                      <a:pt x="110859" y="265602"/>
                      <a:pt x="63461" y="286724"/>
                      <a:pt x="40450" y="317808"/>
                    </a:cubicBezTo>
                    <a:cubicBezTo>
                      <a:pt x="14347" y="353356"/>
                      <a:pt x="9710" y="400410"/>
                      <a:pt x="8508" y="438019"/>
                    </a:cubicBezTo>
                    <a:cubicBezTo>
                      <a:pt x="6876" y="543188"/>
                      <a:pt x="25784" y="647669"/>
                      <a:pt x="64148" y="745590"/>
                    </a:cubicBezTo>
                    <a:cubicBezTo>
                      <a:pt x="50238" y="714678"/>
                      <a:pt x="37358" y="683595"/>
                      <a:pt x="25509" y="651824"/>
                    </a:cubicBezTo>
                    <a:cubicBezTo>
                      <a:pt x="7014" y="582050"/>
                      <a:pt x="-1539" y="510009"/>
                      <a:pt x="93" y="437848"/>
                    </a:cubicBezTo>
                    <a:cubicBezTo>
                      <a:pt x="1295" y="399552"/>
                      <a:pt x="6103" y="351124"/>
                      <a:pt x="34439" y="313686"/>
                    </a:cubicBezTo>
                    <a:cubicBezTo>
                      <a:pt x="58138" y="281229"/>
                      <a:pt x="106394" y="258904"/>
                      <a:pt x="146064" y="275905"/>
                    </a:cubicBezTo>
                    <a:cubicBezTo>
                      <a:pt x="145137" y="228834"/>
                      <a:pt x="151508" y="181917"/>
                      <a:pt x="164954" y="136803"/>
                    </a:cubicBezTo>
                    <a:cubicBezTo>
                      <a:pt x="179311" y="89303"/>
                      <a:pt x="209639" y="48225"/>
                      <a:pt x="250820" y="20541"/>
                    </a:cubicBezTo>
                    <a:cubicBezTo>
                      <a:pt x="275601" y="3540"/>
                      <a:pt x="305963" y="-3346"/>
                      <a:pt x="335655" y="1308"/>
                    </a:cubicBezTo>
                    <a:cubicBezTo>
                      <a:pt x="383740" y="10753"/>
                      <a:pt x="413964" y="57292"/>
                      <a:pt x="422894" y="99194"/>
                    </a:cubicBezTo>
                    <a:cubicBezTo>
                      <a:pt x="429180" y="140169"/>
                      <a:pt x="427480" y="181986"/>
                      <a:pt x="417914" y="222325"/>
                    </a:cubicBezTo>
                    <a:lnTo>
                      <a:pt x="417914" y="222325"/>
                    </a:lnTo>
                    <a:cubicBezTo>
                      <a:pt x="441184" y="205942"/>
                      <a:pt x="468970" y="197167"/>
                      <a:pt x="497426" y="197253"/>
                    </a:cubicBezTo>
                    <a:cubicBezTo>
                      <a:pt x="530724" y="196617"/>
                      <a:pt x="562443" y="211472"/>
                      <a:pt x="583291" y="237438"/>
                    </a:cubicBezTo>
                    <a:cubicBezTo>
                      <a:pt x="600052" y="259385"/>
                      <a:pt x="605753" y="287841"/>
                      <a:pt x="598747" y="314545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67" name="Freeform 67"/>
              <p:cNvSpPr/>
              <p:nvPr/>
            </p:nvSpPr>
            <p:spPr>
              <a:xfrm>
                <a:off x="2544386" y="2015543"/>
                <a:ext cx="108782" cy="766018"/>
              </a:xfrm>
              <a:custGeom>
                <a:avLst/>
                <a:gdLst/>
                <a:ahLst/>
                <a:cxnLst/>
                <a:rect l="l" t="t" r="r" b="b"/>
                <a:pathLst>
                  <a:path w="108782" h="766018">
                    <a:moveTo>
                      <a:pt x="103567" y="718337"/>
                    </a:moveTo>
                    <a:cubicBezTo>
                      <a:pt x="103567" y="723369"/>
                      <a:pt x="103223" y="728349"/>
                      <a:pt x="102536" y="733278"/>
                    </a:cubicBezTo>
                    <a:cubicBezTo>
                      <a:pt x="102708" y="735682"/>
                      <a:pt x="102708" y="738086"/>
                      <a:pt x="102536" y="740491"/>
                    </a:cubicBezTo>
                    <a:cubicBezTo>
                      <a:pt x="102708" y="742826"/>
                      <a:pt x="102708" y="745196"/>
                      <a:pt x="102536" y="747532"/>
                    </a:cubicBezTo>
                    <a:cubicBezTo>
                      <a:pt x="102708" y="749524"/>
                      <a:pt x="102708" y="751550"/>
                      <a:pt x="102536" y="753542"/>
                    </a:cubicBezTo>
                    <a:lnTo>
                      <a:pt x="102536" y="753542"/>
                    </a:lnTo>
                    <a:cubicBezTo>
                      <a:pt x="102536" y="753542"/>
                      <a:pt x="102536" y="753542"/>
                      <a:pt x="102536" y="753542"/>
                    </a:cubicBezTo>
                    <a:lnTo>
                      <a:pt x="102536" y="753542"/>
                    </a:lnTo>
                    <a:lnTo>
                      <a:pt x="102536" y="761442"/>
                    </a:lnTo>
                    <a:cubicBezTo>
                      <a:pt x="102536" y="762816"/>
                      <a:pt x="102536" y="764361"/>
                      <a:pt x="102536" y="765907"/>
                    </a:cubicBezTo>
                    <a:lnTo>
                      <a:pt x="99445" y="765907"/>
                    </a:lnTo>
                    <a:cubicBezTo>
                      <a:pt x="96045" y="765065"/>
                      <a:pt x="93949" y="761613"/>
                      <a:pt x="94791" y="758213"/>
                    </a:cubicBezTo>
                    <a:cubicBezTo>
                      <a:pt x="94808" y="758196"/>
                      <a:pt x="94808" y="758196"/>
                      <a:pt x="94808" y="758179"/>
                    </a:cubicBezTo>
                    <a:cubicBezTo>
                      <a:pt x="94894" y="757664"/>
                      <a:pt x="94894" y="757149"/>
                      <a:pt x="94808" y="756633"/>
                    </a:cubicBezTo>
                    <a:lnTo>
                      <a:pt x="94808" y="756633"/>
                    </a:lnTo>
                    <a:cubicBezTo>
                      <a:pt x="94808" y="753886"/>
                      <a:pt x="94808" y="751310"/>
                      <a:pt x="94808" y="748562"/>
                    </a:cubicBezTo>
                    <a:cubicBezTo>
                      <a:pt x="102107" y="652513"/>
                      <a:pt x="103137" y="556069"/>
                      <a:pt x="97899" y="459882"/>
                    </a:cubicBezTo>
                    <a:cubicBezTo>
                      <a:pt x="97899" y="454387"/>
                      <a:pt x="97899" y="448720"/>
                      <a:pt x="96697" y="442709"/>
                    </a:cubicBezTo>
                    <a:cubicBezTo>
                      <a:pt x="90429" y="342126"/>
                      <a:pt x="77171" y="242110"/>
                      <a:pt x="57027" y="143382"/>
                    </a:cubicBezTo>
                    <a:cubicBezTo>
                      <a:pt x="49815" y="96637"/>
                      <a:pt x="32212" y="52090"/>
                      <a:pt x="5508" y="13038"/>
                    </a:cubicBezTo>
                    <a:cubicBezTo>
                      <a:pt x="4134" y="10978"/>
                      <a:pt x="2589" y="8917"/>
                      <a:pt x="1043" y="7028"/>
                    </a:cubicBezTo>
                    <a:cubicBezTo>
                      <a:pt x="-485" y="5379"/>
                      <a:pt x="-485" y="2838"/>
                      <a:pt x="1043" y="1189"/>
                    </a:cubicBezTo>
                    <a:cubicBezTo>
                      <a:pt x="2606" y="-477"/>
                      <a:pt x="5216" y="-546"/>
                      <a:pt x="6865" y="1000"/>
                    </a:cubicBezTo>
                    <a:cubicBezTo>
                      <a:pt x="6934" y="1069"/>
                      <a:pt x="7002" y="1120"/>
                      <a:pt x="7054" y="1189"/>
                    </a:cubicBezTo>
                    <a:lnTo>
                      <a:pt x="8256" y="2735"/>
                    </a:lnTo>
                    <a:cubicBezTo>
                      <a:pt x="37587" y="43830"/>
                      <a:pt x="57045" y="91142"/>
                      <a:pt x="65099" y="140978"/>
                    </a:cubicBezTo>
                    <a:cubicBezTo>
                      <a:pt x="74200" y="185800"/>
                      <a:pt x="82272" y="230793"/>
                      <a:pt x="88454" y="276130"/>
                    </a:cubicBezTo>
                    <a:cubicBezTo>
                      <a:pt x="88454" y="280939"/>
                      <a:pt x="89656" y="285575"/>
                      <a:pt x="90343" y="290212"/>
                    </a:cubicBezTo>
                    <a:cubicBezTo>
                      <a:pt x="95495" y="329710"/>
                      <a:pt x="99617" y="369260"/>
                      <a:pt x="102708" y="408878"/>
                    </a:cubicBezTo>
                    <a:cubicBezTo>
                      <a:pt x="103567" y="419182"/>
                      <a:pt x="104253" y="429486"/>
                      <a:pt x="104940" y="439961"/>
                    </a:cubicBezTo>
                    <a:cubicBezTo>
                      <a:pt x="110350" y="532696"/>
                      <a:pt x="109886" y="625671"/>
                      <a:pt x="103567" y="718337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68" name="Freeform 68"/>
              <p:cNvSpPr/>
              <p:nvPr/>
            </p:nvSpPr>
            <p:spPr>
              <a:xfrm>
                <a:off x="2624917" y="1965804"/>
                <a:ext cx="189787" cy="344643"/>
              </a:xfrm>
              <a:custGeom>
                <a:avLst/>
                <a:gdLst/>
                <a:ahLst/>
                <a:cxnLst/>
                <a:rect l="l" t="t" r="r" b="b"/>
                <a:pathLst>
                  <a:path w="189787" h="344643">
                    <a:moveTo>
                      <a:pt x="4146" y="344416"/>
                    </a:moveTo>
                    <a:cubicBezTo>
                      <a:pt x="3476" y="344570"/>
                      <a:pt x="2755" y="344570"/>
                      <a:pt x="2085" y="344416"/>
                    </a:cubicBezTo>
                    <a:cubicBezTo>
                      <a:pt x="76" y="343214"/>
                      <a:pt x="-680" y="340672"/>
                      <a:pt x="368" y="338577"/>
                    </a:cubicBezTo>
                    <a:cubicBezTo>
                      <a:pt x="31794" y="281047"/>
                      <a:pt x="62019" y="224719"/>
                      <a:pt x="91213" y="170109"/>
                    </a:cubicBezTo>
                    <a:cubicBezTo>
                      <a:pt x="120408" y="115498"/>
                      <a:pt x="150632" y="59171"/>
                      <a:pt x="182059" y="1469"/>
                    </a:cubicBezTo>
                    <a:cubicBezTo>
                      <a:pt x="183553" y="-369"/>
                      <a:pt x="186266" y="-643"/>
                      <a:pt x="188104" y="851"/>
                    </a:cubicBezTo>
                    <a:cubicBezTo>
                      <a:pt x="189495" y="1984"/>
                      <a:pt x="190044" y="3890"/>
                      <a:pt x="189443" y="5590"/>
                    </a:cubicBezTo>
                    <a:cubicBezTo>
                      <a:pt x="158017" y="63292"/>
                      <a:pt x="127964" y="119620"/>
                      <a:pt x="98769" y="174058"/>
                    </a:cubicBezTo>
                    <a:cubicBezTo>
                      <a:pt x="69575" y="228497"/>
                      <a:pt x="39351" y="285168"/>
                      <a:pt x="7924" y="342698"/>
                    </a:cubicBezTo>
                    <a:cubicBezTo>
                      <a:pt x="7031" y="343849"/>
                      <a:pt x="5606" y="344501"/>
                      <a:pt x="4146" y="344416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69" name="Freeform 69"/>
              <p:cNvSpPr/>
              <p:nvPr/>
            </p:nvSpPr>
            <p:spPr>
              <a:xfrm>
                <a:off x="2638967" y="1958223"/>
                <a:ext cx="318527" cy="521091"/>
              </a:xfrm>
              <a:custGeom>
                <a:avLst/>
                <a:gdLst/>
                <a:ahLst/>
                <a:cxnLst/>
                <a:rect l="l" t="t" r="r" b="b"/>
                <a:pathLst>
                  <a:path w="318527" h="521091">
                    <a:moveTo>
                      <a:pt x="4520" y="520293"/>
                    </a:moveTo>
                    <a:cubicBezTo>
                      <a:pt x="2271" y="520293"/>
                      <a:pt x="399" y="518576"/>
                      <a:pt x="227" y="516343"/>
                    </a:cubicBezTo>
                    <a:cubicBezTo>
                      <a:pt x="-3207" y="472380"/>
                      <a:pt x="20663" y="432195"/>
                      <a:pt x="47453" y="391494"/>
                    </a:cubicBezTo>
                    <a:cubicBezTo>
                      <a:pt x="91073" y="325206"/>
                      <a:pt x="135895" y="259777"/>
                      <a:pt x="178999" y="196580"/>
                    </a:cubicBezTo>
                    <a:cubicBezTo>
                      <a:pt x="222103" y="133383"/>
                      <a:pt x="266925" y="67953"/>
                      <a:pt x="310545" y="1837"/>
                    </a:cubicBezTo>
                    <a:cubicBezTo>
                      <a:pt x="311833" y="-155"/>
                      <a:pt x="314495" y="-705"/>
                      <a:pt x="316487" y="583"/>
                    </a:cubicBezTo>
                    <a:cubicBezTo>
                      <a:pt x="316504" y="601"/>
                      <a:pt x="316538" y="618"/>
                      <a:pt x="316556" y="635"/>
                    </a:cubicBezTo>
                    <a:cubicBezTo>
                      <a:pt x="318462" y="1940"/>
                      <a:pt x="318994" y="4516"/>
                      <a:pt x="317757" y="6474"/>
                    </a:cubicBezTo>
                    <a:cubicBezTo>
                      <a:pt x="273966" y="72590"/>
                      <a:pt x="229316" y="138020"/>
                      <a:pt x="186040" y="201388"/>
                    </a:cubicBezTo>
                    <a:cubicBezTo>
                      <a:pt x="142764" y="264757"/>
                      <a:pt x="98286" y="330015"/>
                      <a:pt x="54494" y="396131"/>
                    </a:cubicBezTo>
                    <a:cubicBezTo>
                      <a:pt x="28563" y="435629"/>
                      <a:pt x="5379" y="474269"/>
                      <a:pt x="8814" y="516343"/>
                    </a:cubicBezTo>
                    <a:cubicBezTo>
                      <a:pt x="8917" y="518678"/>
                      <a:pt x="7199" y="520705"/>
                      <a:pt x="4864" y="520980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70" name="Freeform 70"/>
              <p:cNvSpPr/>
              <p:nvPr/>
            </p:nvSpPr>
            <p:spPr>
              <a:xfrm>
                <a:off x="2179746" y="2657238"/>
                <a:ext cx="369736" cy="100967"/>
              </a:xfrm>
              <a:custGeom>
                <a:avLst/>
                <a:gdLst/>
                <a:ahLst/>
                <a:cxnLst/>
                <a:rect l="l" t="t" r="r" b="b"/>
                <a:pathLst>
                  <a:path w="369736" h="100967">
                    <a:moveTo>
                      <a:pt x="369633" y="100856"/>
                    </a:moveTo>
                    <a:cubicBezTo>
                      <a:pt x="270974" y="7383"/>
                      <a:pt x="128850" y="-24181"/>
                      <a:pt x="-103" y="18769"/>
                    </a:cubicBezTo>
                  </a:path>
                </a:pathLst>
              </a:custGeom>
              <a:noFill/>
              <a:ln w="10126" cap="rnd">
                <a:solidFill>
                  <a:srgbClr val="292E33"/>
                </a:solidFill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71" name="Freeform 71"/>
              <p:cNvSpPr/>
              <p:nvPr/>
            </p:nvSpPr>
            <p:spPr>
              <a:xfrm>
                <a:off x="2305109" y="2777123"/>
                <a:ext cx="241281" cy="70383"/>
              </a:xfrm>
              <a:custGeom>
                <a:avLst/>
                <a:gdLst/>
                <a:ahLst/>
                <a:cxnLst/>
                <a:rect l="l" t="t" r="r" b="b"/>
                <a:pathLst>
                  <a:path w="241281" h="70383">
                    <a:moveTo>
                      <a:pt x="241179" y="1579"/>
                    </a:moveTo>
                    <a:cubicBezTo>
                      <a:pt x="154935" y="-7042"/>
                      <a:pt x="68658" y="17516"/>
                      <a:pt x="-103" y="70272"/>
                    </a:cubicBezTo>
                  </a:path>
                </a:pathLst>
              </a:custGeom>
              <a:noFill/>
              <a:ln w="10126" cap="rnd">
                <a:solidFill>
                  <a:srgbClr val="292E33"/>
                </a:solidFill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72" name="Freeform 72"/>
              <p:cNvSpPr/>
              <p:nvPr/>
            </p:nvSpPr>
            <p:spPr>
              <a:xfrm>
                <a:off x="2517712" y="2912420"/>
                <a:ext cx="115820" cy="213633"/>
              </a:xfrm>
              <a:custGeom>
                <a:avLst/>
                <a:gdLst/>
                <a:ahLst/>
                <a:cxnLst/>
                <a:rect l="l" t="t" r="r" b="b"/>
                <a:pathLst>
                  <a:path w="115820" h="213633">
                    <a:moveTo>
                      <a:pt x="111350" y="-112"/>
                    </a:moveTo>
                    <a:cubicBezTo>
                      <a:pt x="121757" y="41893"/>
                      <a:pt x="113360" y="86337"/>
                      <a:pt x="88338" y="121645"/>
                    </a:cubicBezTo>
                    <a:cubicBezTo>
                      <a:pt x="63472" y="156404"/>
                      <a:pt x="33693" y="187350"/>
                      <a:pt x="-103" y="213521"/>
                    </a:cubicBezTo>
                  </a:path>
                </a:pathLst>
              </a:custGeom>
              <a:noFill/>
              <a:ln w="10126" cap="rnd">
                <a:solidFill>
                  <a:srgbClr val="292E33"/>
                </a:solidFill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73" name="Freeform 73"/>
              <p:cNvSpPr/>
              <p:nvPr/>
            </p:nvSpPr>
            <p:spPr>
              <a:xfrm>
                <a:off x="2710394" y="3010822"/>
                <a:ext cx="67853" cy="225654"/>
              </a:xfrm>
              <a:custGeom>
                <a:avLst/>
                <a:gdLst/>
                <a:ahLst/>
                <a:cxnLst/>
                <a:rect l="l" t="t" r="r" b="b"/>
                <a:pathLst>
                  <a:path w="67853" h="225654">
                    <a:moveTo>
                      <a:pt x="33556" y="-112"/>
                    </a:moveTo>
                    <a:cubicBezTo>
                      <a:pt x="66528" y="26506"/>
                      <a:pt x="74085" y="75450"/>
                      <a:pt x="62922" y="116322"/>
                    </a:cubicBezTo>
                    <a:cubicBezTo>
                      <a:pt x="49149" y="156455"/>
                      <a:pt x="27752" y="193532"/>
                      <a:pt x="-103" y="225543"/>
                    </a:cubicBezTo>
                  </a:path>
                </a:pathLst>
              </a:custGeom>
              <a:noFill/>
              <a:ln w="10126" cap="rnd">
                <a:solidFill>
                  <a:srgbClr val="292E33"/>
                </a:solidFill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74" name="Freeform 74"/>
              <p:cNvSpPr/>
              <p:nvPr/>
            </p:nvSpPr>
            <p:spPr>
              <a:xfrm>
                <a:off x="2841940" y="3065604"/>
                <a:ext cx="60792" cy="280264"/>
              </a:xfrm>
              <a:custGeom>
                <a:avLst/>
                <a:gdLst/>
                <a:ahLst/>
                <a:cxnLst/>
                <a:rect l="l" t="t" r="r" b="b"/>
                <a:pathLst>
                  <a:path w="60792" h="280264">
                    <a:moveTo>
                      <a:pt x="13807" y="-112"/>
                    </a:moveTo>
                    <a:cubicBezTo>
                      <a:pt x="42898" y="18796"/>
                      <a:pt x="60518" y="51064"/>
                      <a:pt x="60689" y="85754"/>
                    </a:cubicBezTo>
                    <a:cubicBezTo>
                      <a:pt x="60380" y="120100"/>
                      <a:pt x="52584" y="153982"/>
                      <a:pt x="37849" y="185014"/>
                    </a:cubicBezTo>
                    <a:cubicBezTo>
                      <a:pt x="23098" y="215840"/>
                      <a:pt x="10424" y="247627"/>
                      <a:pt x="-103" y="280153"/>
                    </a:cubicBezTo>
                  </a:path>
                </a:pathLst>
              </a:custGeom>
              <a:noFill/>
              <a:ln w="10126" cap="rnd">
                <a:solidFill>
                  <a:srgbClr val="292E33"/>
                </a:solidFill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</p:grpSp>
      </p:grpSp>
      <p:sp>
        <p:nvSpPr>
          <p:cNvPr id="75" name="AutoShape 75"/>
          <p:cNvSpPr/>
          <p:nvPr>
            <p:ph type="body" sz="quarter" idx="13"/>
          </p:nvPr>
        </p:nvSpPr>
        <p:spPr>
          <a:xfrm>
            <a:off x="5892912" y="2819056"/>
            <a:ext cx="4807752" cy="1219886"/>
          </a:xfrm>
        </p:spPr>
        <p:txBody>
          <a:bodyPr vert="horz" wrap="square" lIns="91440" tIns="45720" rIns="91440" bIns="45720" anchor="b">
            <a:spAutoFit/>
          </a:bodyPr>
          <a:p>
            <a:pPr marL="228600" indent="-228600" algn="l">
              <a:lnSpc>
                <a:spcPct val="120000"/>
              </a:lnSpc>
              <a:spcBef>
                <a:spcPct val="0"/>
              </a:spcBef>
            </a:pPr>
            <a:r>
              <a:rPr lang="en-US" sz="3200" b="1" i="0" u="none" baseline="0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Click to edit Master text styles</a:t>
            </a:r>
            <a:endParaRPr lang="en-US" sz="3200" b="1" i="0" u="none" baseline="0">
              <a:solidFill>
                <a:srgbClr val="FFFFFF"/>
              </a:solidFill>
              <a:latin typeface="Arial" panose="020B0604020202020204"/>
              <a:ea typeface="Arial" panose="020B0604020202020204"/>
            </a:endParaRPr>
          </a:p>
        </p:txBody>
      </p:sp>
      <p:sp>
        <p:nvSpPr>
          <p:cNvPr id="76" name="AutoShape 76"/>
          <p:cNvSpPr/>
          <p:nvPr>
            <p:ph type="body" sz="quarter" idx="14" hasCustomPrompt="1"/>
          </p:nvPr>
        </p:nvSpPr>
        <p:spPr>
          <a:xfrm>
            <a:off x="8837399" y="5961098"/>
            <a:ext cx="2681501" cy="296271"/>
          </a:xfrm>
        </p:spPr>
        <p:txBody>
          <a:bodyPr vert="horz" lIns="91440" tIns="45720" rIns="91440" bIns="45720" anchor="ctr">
            <a:normAutofit/>
          </a:bodyPr>
          <a:p>
            <a:pPr marL="0" indent="0" algn="r">
              <a:lnSpc>
                <a:spcPct val="120000"/>
              </a:lnSpc>
              <a:spcBef>
                <a:spcPts val="1000"/>
              </a:spcBef>
            </a:pPr>
            <a:r>
              <a:rPr lang="en-US" sz="1200" b="0" i="0" u="none" baseline="0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Speaker name and title</a:t>
            </a:r>
            <a:endParaRPr lang="en-US" sz="1200" b="0" i="0" u="none" baseline="0">
              <a:solidFill>
                <a:srgbClr val="FFFFFF"/>
              </a:solidFill>
              <a:latin typeface="Arial" panose="020B0604020202020204"/>
              <a:ea typeface="Arial" panose="020B0604020202020204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>
            <p:ph type="title"/>
          </p:nvPr>
        </p:nvSpPr>
        <p:spPr>
          <a:xfrm>
            <a:off x="660400" y="548569"/>
            <a:ext cx="10858500" cy="480131"/>
          </a:xfrm>
          <a:prstGeom prst="rect">
            <a:avLst/>
          </a:prstGeom>
        </p:spPr>
        <p:txBody>
          <a:bodyPr vert="horz" lIns="91440" tIns="45720" rIns="91440" bIns="45720" anchor="b">
            <a:spAutoFit/>
          </a:bodyPr>
          <a:p>
            <a:pPr algn="l">
              <a:lnSpc>
                <a:spcPct val="90000"/>
              </a:lnSpc>
              <a:spcBef>
                <a:spcPct val="0"/>
              </a:spcBef>
            </a:pPr>
            <a:r>
              <a:rPr lang="en-US" sz="2800" b="1" i="0" u="none" baseline="0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Click to edit Master title style</a:t>
            </a:r>
            <a:endParaRPr lang="en-US" sz="2800" b="1" i="0" u="none" baseline="0">
              <a:solidFill>
                <a:srgbClr val="FFFFFF"/>
              </a:solidFill>
              <a:latin typeface="Arial" panose="020B0604020202020204"/>
              <a:ea typeface="Arial" panose="020B0604020202020204"/>
            </a:endParaRPr>
          </a:p>
        </p:txBody>
      </p:sp>
      <p:sp>
        <p:nvSpPr>
          <p:cNvPr id="3" name="AutoShape 3"/>
          <p:cNvSpPr/>
          <p:nvPr>
            <p:ph type="body" idx="1"/>
          </p:nvPr>
        </p:nvSpPr>
        <p:spPr>
          <a:xfrm>
            <a:off x="660400" y="1130300"/>
            <a:ext cx="10858500" cy="1658083"/>
          </a:xfrm>
          <a:prstGeom prst="rect">
            <a:avLst/>
          </a:prstGeom>
        </p:spPr>
        <p:txBody>
          <a:bodyPr vert="horz" lIns="91440" tIns="45720" rIns="91440" bIns="45720" anchor="t">
            <a:spAutoFit/>
          </a:bodyPr>
          <a:p>
            <a:pPr marL="228600" indent="-228600" algn="l">
              <a:lnSpc>
                <a:spcPct val="120000"/>
              </a:lnSpc>
              <a:spcBef>
                <a:spcPts val="1000"/>
              </a:spcBef>
            </a:pPr>
            <a:r>
              <a:rPr lang="en-US" sz="1800" b="0" i="0" u="none" baseline="0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Click to edit Master text styles</a:t>
            </a:r>
            <a:endParaRPr lang="en-US" sz="1800" b="0" i="0" u="none" baseline="0">
              <a:solidFill>
                <a:srgbClr val="FFFFFF"/>
              </a:solidFill>
              <a:latin typeface="Arial" panose="020B0604020202020204"/>
              <a:ea typeface="Arial" panose="020B0604020202020204"/>
            </a:endParaRPr>
          </a:p>
          <a:p>
            <a:pPr marL="685800" lvl="1" indent="-228600" algn="l">
              <a:lnSpc>
                <a:spcPct val="120000"/>
              </a:lnSpc>
              <a:spcBef>
                <a:spcPts val="500"/>
              </a:spcBef>
            </a:pPr>
            <a:r>
              <a:rPr lang="en-US" sz="1600" b="0" i="0" u="none" baseline="0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Second level</a:t>
            </a:r>
            <a:endParaRPr lang="en-US" sz="1600" b="0" i="0" u="none" baseline="0">
              <a:solidFill>
                <a:srgbClr val="FFFFFF"/>
              </a:solidFill>
              <a:latin typeface="Arial" panose="020B0604020202020204"/>
              <a:ea typeface="Arial" panose="020B0604020202020204"/>
            </a:endParaRPr>
          </a:p>
          <a:p>
            <a:pPr marL="1143000" lvl="2" indent="-228600" algn="l">
              <a:lnSpc>
                <a:spcPct val="120000"/>
              </a:lnSpc>
              <a:spcBef>
                <a:spcPts val="500"/>
              </a:spcBef>
            </a:pPr>
            <a:r>
              <a:rPr lang="en-US" sz="1400" b="0" i="0" u="none" baseline="0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Third level</a:t>
            </a:r>
            <a:endParaRPr lang="en-US" sz="1400" b="0" i="0" u="none" baseline="0">
              <a:solidFill>
                <a:srgbClr val="FFFFFF"/>
              </a:solidFill>
              <a:latin typeface="Arial" panose="020B0604020202020204"/>
              <a:ea typeface="Arial" panose="020B0604020202020204"/>
            </a:endParaRPr>
          </a:p>
          <a:p>
            <a:pPr marL="1600200" lvl="3" indent="-228600" algn="l">
              <a:lnSpc>
                <a:spcPct val="120000"/>
              </a:lnSpc>
              <a:spcBef>
                <a:spcPts val="500"/>
              </a:spcBef>
            </a:pPr>
            <a:r>
              <a:rPr lang="en-US" sz="1200" b="0" i="0" u="none" baseline="0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Fourth level</a:t>
            </a:r>
            <a:endParaRPr lang="en-US" sz="1200" b="0" i="0" u="none" baseline="0">
              <a:solidFill>
                <a:srgbClr val="FFFFFF"/>
              </a:solidFill>
              <a:latin typeface="Arial" panose="020B0604020202020204"/>
              <a:ea typeface="Arial" panose="020B0604020202020204"/>
            </a:endParaRPr>
          </a:p>
          <a:p>
            <a:pPr marL="2057400" lvl="4" indent="-228600" algn="l">
              <a:lnSpc>
                <a:spcPct val="120000"/>
              </a:lnSpc>
              <a:spcBef>
                <a:spcPts val="500"/>
              </a:spcBef>
            </a:pPr>
            <a:r>
              <a:rPr lang="en-US" sz="1200" b="0" i="0" u="none" baseline="0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Fifth level</a:t>
            </a:r>
            <a:endParaRPr lang="en-US" sz="1200" b="0" i="0" u="none" baseline="0">
              <a:solidFill>
                <a:srgbClr val="FFFFFF"/>
              </a:solidFill>
              <a:latin typeface="Arial" panose="020B0604020202020204"/>
              <a:ea typeface="Arial" panose="020B0604020202020204"/>
            </a:endParaRPr>
          </a:p>
        </p:txBody>
      </p:sp>
      <p:sp>
        <p:nvSpPr>
          <p:cNvPr id="4" name="AutoShape 4"/>
          <p:cNvSpPr/>
          <p:nvPr>
            <p:ph type="ftr" sz="quarter" idx="3"/>
          </p:nvPr>
        </p:nvSpPr>
        <p:spPr>
          <a:xfrm>
            <a:off x="660401" y="6423740"/>
            <a:ext cx="3992171" cy="246221"/>
          </a:xfrm>
          <a:prstGeom prst="rect">
            <a:avLst/>
          </a:prstGeom>
        </p:spPr>
        <p:txBody>
          <a:bodyPr vert="horz" lIns="91440" tIns="45720" rIns="91440" bIns="45720" anchor="ctr">
            <a:spAutoFit/>
          </a:bodyPr>
          <a:p>
            <a:pPr marL="0" algn="l"/>
          </a:p>
        </p:txBody>
      </p:sp>
      <p:sp>
        <p:nvSpPr>
          <p:cNvPr id="5" name="AutoShape 5"/>
          <p:cNvSpPr/>
          <p:nvPr>
            <p:ph type="dt" sz="half" idx="2"/>
          </p:nvPr>
        </p:nvSpPr>
        <p:spPr>
          <a:xfrm>
            <a:off x="5504656" y="6423740"/>
            <a:ext cx="1802924" cy="246221"/>
          </a:xfrm>
          <a:prstGeom prst="rect">
            <a:avLst/>
          </a:prstGeom>
        </p:spPr>
        <p:txBody>
          <a:bodyPr vert="horz" lIns="91440" tIns="45720" rIns="91440" bIns="45720" anchor="ctr">
            <a:spAutoFit/>
          </a:bodyPr>
          <a:p>
            <a:pPr marL="0" algn="l"/>
            <a:r>
              <a:rPr lang="zh-CN" altLang="en-US" sz="1800" b="0" i="0" u="none" baseline="0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2024/8/14</a:t>
            </a:r>
            <a:endParaRPr lang="zh-CN" altLang="en-US" sz="1800" b="0" i="0" u="none" baseline="0">
              <a:solidFill>
                <a:srgbClr val="FFFFFF"/>
              </a:solidFill>
              <a:latin typeface="Arial" panose="020B0604020202020204"/>
              <a:ea typeface="Arial" panose="020B0604020202020204"/>
            </a:endParaRPr>
          </a:p>
        </p:txBody>
      </p:sp>
      <p:sp>
        <p:nvSpPr>
          <p:cNvPr id="6" name="AutoShape 6"/>
          <p:cNvSpPr/>
          <p:nvPr>
            <p:ph type="sldNum" sz="quarter" idx="4"/>
          </p:nvPr>
        </p:nvSpPr>
        <p:spPr>
          <a:xfrm>
            <a:off x="8857452" y="6423740"/>
            <a:ext cx="2661448" cy="246221"/>
          </a:xfrm>
          <a:prstGeom prst="rect">
            <a:avLst/>
          </a:prstGeom>
        </p:spPr>
        <p:txBody>
          <a:bodyPr vert="horz" lIns="91440" tIns="45720" rIns="91440" bIns="45720" anchor="ctr">
            <a:spAutoFit/>
          </a:bodyPr>
          <a:p>
            <a:pPr marL="0" algn="l"/>
            <a:fld id="{3386411A-70EE-422D-B97C-F56BEE3FF077}" type="slidenum">
              <a:rPr lang="en-US" sz="1800" b="0" i="0" u="none" baseline="0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</a:fld>
            <a:endParaRPr lang="en-US" sz="1800" b="0" i="0" u="none" baseline="0">
              <a:solidFill>
                <a:srgbClr val="FFFFFF"/>
              </a:solidFill>
              <a:latin typeface="Arial" panose="020B0604020202020204"/>
              <a:ea typeface="Arial" panose="020B0604020202020204"/>
            </a:endParaRPr>
          </a:p>
        </p:txBody>
      </p:sp>
      <p:grpSp>
        <p:nvGrpSpPr>
          <p:cNvPr id="7" name="Group 7"/>
          <p:cNvGrpSpPr/>
          <p:nvPr/>
        </p:nvGrpSpPr>
        <p:grpSpPr>
          <a:xfrm flipH="1">
            <a:off x="0" y="5541178"/>
            <a:ext cx="1612900" cy="1316822"/>
            <a:chOff x="10120888" y="5247582"/>
            <a:chExt cx="1994430" cy="1628315"/>
          </a:xfrm>
        </p:grpSpPr>
        <p:grpSp>
          <p:nvGrpSpPr>
            <p:cNvPr id="8" name="Group 8"/>
            <p:cNvGrpSpPr/>
            <p:nvPr/>
          </p:nvGrpSpPr>
          <p:grpSpPr>
            <a:xfrm flipH="1">
              <a:off x="10189850" y="5349794"/>
              <a:ext cx="1925468" cy="1526103"/>
              <a:chOff x="8009521" y="708814"/>
              <a:chExt cx="3120315" cy="2473124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9120617" y="2062627"/>
                <a:ext cx="658308" cy="1084906"/>
              </a:xfrm>
              <a:custGeom>
                <a:avLst/>
                <a:gdLst/>
                <a:ahLst/>
                <a:cxnLst/>
                <a:rect l="l" t="t" r="r" b="b"/>
                <a:pathLst>
                  <a:path w="770213" h="1686054">
                    <a:moveTo>
                      <a:pt x="770110" y="-112"/>
                    </a:moveTo>
                    <a:cubicBezTo>
                      <a:pt x="361253" y="479137"/>
                      <a:pt x="94486" y="1063126"/>
                      <a:pt x="-103" y="1685943"/>
                    </a:cubicBezTo>
                  </a:path>
                </a:pathLst>
              </a:custGeom>
              <a:noFill/>
              <a:ln w="27118" cap="flat">
                <a:solidFill>
                  <a:srgbClr val="292E33"/>
                </a:solidFill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10" name="Freeform 10"/>
              <p:cNvSpPr/>
              <p:nvPr/>
            </p:nvSpPr>
            <p:spPr>
              <a:xfrm>
                <a:off x="8009521" y="708814"/>
                <a:ext cx="3120315" cy="2473124"/>
              </a:xfrm>
              <a:custGeom>
                <a:avLst/>
                <a:gdLst/>
                <a:ahLst/>
                <a:cxnLst/>
                <a:rect l="l" t="t" r="r" b="b"/>
                <a:pathLst>
                  <a:path w="2952641" h="2340228">
                    <a:moveTo>
                      <a:pt x="1402370" y="595059"/>
                    </a:moveTo>
                    <a:cubicBezTo>
                      <a:pt x="1285078" y="462654"/>
                      <a:pt x="1167099" y="329391"/>
                      <a:pt x="1028169" y="219827"/>
                    </a:cubicBezTo>
                    <a:cubicBezTo>
                      <a:pt x="889238" y="110262"/>
                      <a:pt x="726609" y="25084"/>
                      <a:pt x="551100" y="2244"/>
                    </a:cubicBezTo>
                    <a:cubicBezTo>
                      <a:pt x="482408" y="-6515"/>
                      <a:pt x="394997" y="7395"/>
                      <a:pt x="377137" y="73855"/>
                    </a:cubicBezTo>
                    <a:cubicBezTo>
                      <a:pt x="363055" y="126577"/>
                      <a:pt x="404613" y="176894"/>
                      <a:pt x="444455" y="214160"/>
                    </a:cubicBezTo>
                    <a:cubicBezTo>
                      <a:pt x="619106" y="376995"/>
                      <a:pt x="825303" y="502256"/>
                      <a:pt x="1050322" y="582179"/>
                    </a:cubicBezTo>
                    <a:cubicBezTo>
                      <a:pt x="740176" y="517265"/>
                      <a:pt x="413372" y="522073"/>
                      <a:pt x="112156" y="620131"/>
                    </a:cubicBezTo>
                    <a:cubicBezTo>
                      <a:pt x="73516" y="632668"/>
                      <a:pt x="32472" y="648983"/>
                      <a:pt x="11865" y="684015"/>
                    </a:cubicBezTo>
                    <a:cubicBezTo>
                      <a:pt x="-13895" y="728322"/>
                      <a:pt x="4652" y="787913"/>
                      <a:pt x="41574" y="823461"/>
                    </a:cubicBezTo>
                    <a:cubicBezTo>
                      <a:pt x="78497" y="859009"/>
                      <a:pt x="129329" y="874980"/>
                      <a:pt x="178959" y="889062"/>
                    </a:cubicBezTo>
                    <a:cubicBezTo>
                      <a:pt x="534270" y="986090"/>
                      <a:pt x="908472" y="978706"/>
                      <a:pt x="1276663" y="970462"/>
                    </a:cubicBezTo>
                    <a:cubicBezTo>
                      <a:pt x="1029027" y="1041044"/>
                      <a:pt x="812990" y="1172075"/>
                      <a:pt x="617045" y="1338998"/>
                    </a:cubicBezTo>
                    <a:cubicBezTo>
                      <a:pt x="544231" y="1400992"/>
                      <a:pt x="470043" y="1489090"/>
                      <a:pt x="495116" y="1581482"/>
                    </a:cubicBezTo>
                    <a:cubicBezTo>
                      <a:pt x="520188" y="1673873"/>
                      <a:pt x="633531" y="1713715"/>
                      <a:pt x="730731" y="1718866"/>
                    </a:cubicBezTo>
                    <a:cubicBezTo>
                      <a:pt x="902462" y="1727453"/>
                      <a:pt x="1074193" y="1677994"/>
                      <a:pt x="1228750" y="1603120"/>
                    </a:cubicBezTo>
                    <a:cubicBezTo>
                      <a:pt x="1383308" y="1528245"/>
                      <a:pt x="1524814" y="1427954"/>
                      <a:pt x="1665119" y="1328350"/>
                    </a:cubicBezTo>
                    <a:cubicBezTo>
                      <a:pt x="1487549" y="1562419"/>
                      <a:pt x="1300534" y="1816237"/>
                      <a:pt x="1257429" y="2106635"/>
                    </a:cubicBezTo>
                    <a:cubicBezTo>
                      <a:pt x="1245408" y="2188207"/>
                      <a:pt x="1254510" y="2288841"/>
                      <a:pt x="1327667" y="2326622"/>
                    </a:cubicBezTo>
                    <a:cubicBezTo>
                      <a:pt x="1400825" y="2364403"/>
                      <a:pt x="1484286" y="2316147"/>
                      <a:pt x="1545766" y="2264455"/>
                    </a:cubicBezTo>
                    <a:cubicBezTo>
                      <a:pt x="1765358" y="2078454"/>
                      <a:pt x="1911244" y="1820085"/>
                      <a:pt x="1957062" y="1535973"/>
                    </a:cubicBezTo>
                    <a:cubicBezTo>
                      <a:pt x="1915502" y="1724877"/>
                      <a:pt x="1938171" y="1928035"/>
                      <a:pt x="2004287" y="2109039"/>
                    </a:cubicBezTo>
                    <a:cubicBezTo>
                      <a:pt x="2022834" y="2167084"/>
                      <a:pt x="2053780" y="2220406"/>
                      <a:pt x="2094961" y="2265314"/>
                    </a:cubicBezTo>
                    <a:cubicBezTo>
                      <a:pt x="2137894" y="2308247"/>
                      <a:pt x="2199545" y="2336068"/>
                      <a:pt x="2259480" y="2326107"/>
                    </a:cubicBezTo>
                    <a:cubicBezTo>
                      <a:pt x="2346891" y="2311510"/>
                      <a:pt x="2404249" y="2223068"/>
                      <a:pt x="2423826" y="2137203"/>
                    </a:cubicBezTo>
                    <a:cubicBezTo>
                      <a:pt x="2468133" y="1942975"/>
                      <a:pt x="2378317" y="1746171"/>
                      <a:pt x="2291078" y="1567228"/>
                    </a:cubicBezTo>
                    <a:cubicBezTo>
                      <a:pt x="2380876" y="1755187"/>
                      <a:pt x="2513006" y="1919774"/>
                      <a:pt x="2677130" y="2048074"/>
                    </a:cubicBezTo>
                    <a:cubicBezTo>
                      <a:pt x="2711115" y="2078059"/>
                      <a:pt x="2751025" y="2100573"/>
                      <a:pt x="2794250" y="2114191"/>
                    </a:cubicBezTo>
                    <a:cubicBezTo>
                      <a:pt x="2838041" y="2125525"/>
                      <a:pt x="2889046" y="2118484"/>
                      <a:pt x="2920472" y="2086199"/>
                    </a:cubicBezTo>
                    <a:cubicBezTo>
                      <a:pt x="2948962" y="2053141"/>
                      <a:pt x="2959301" y="2008164"/>
                      <a:pt x="2948121" y="1965987"/>
                    </a:cubicBezTo>
                    <a:cubicBezTo>
                      <a:pt x="2936478" y="1924462"/>
                      <a:pt x="2917141" y="1885480"/>
                      <a:pt x="2891106" y="1851099"/>
                    </a:cubicBezTo>
                    <a:cubicBezTo>
                      <a:pt x="2745701" y="1637878"/>
                      <a:pt x="2557433" y="1457320"/>
                      <a:pt x="2338304" y="1320965"/>
                    </a:cubicBezTo>
                    <a:cubicBezTo>
                      <a:pt x="2005833" y="1114030"/>
                      <a:pt x="1661512" y="887860"/>
                      <a:pt x="1402370" y="595059"/>
                    </a:cubicBezTo>
                    <a:close/>
                  </a:path>
                </a:pathLst>
              </a:custGeom>
              <a:solidFill>
                <a:srgbClr val="FFF2E8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11" name="Freeform 11"/>
              <p:cNvSpPr/>
              <p:nvPr/>
            </p:nvSpPr>
            <p:spPr>
              <a:xfrm>
                <a:off x="9403981" y="1198063"/>
                <a:ext cx="1108191" cy="948069"/>
              </a:xfrm>
              <a:custGeom>
                <a:avLst/>
                <a:gdLst/>
                <a:ahLst/>
                <a:cxnLst/>
                <a:rect l="l" t="t" r="r" b="b"/>
                <a:pathLst>
                  <a:path w="1048641" h="897123">
                    <a:moveTo>
                      <a:pt x="1013109" y="895273"/>
                    </a:moveTo>
                    <a:cubicBezTo>
                      <a:pt x="1105844" y="629948"/>
                      <a:pt x="1011392" y="310185"/>
                      <a:pt x="789859" y="137767"/>
                    </a:cubicBezTo>
                    <a:cubicBezTo>
                      <a:pt x="568326" y="-34650"/>
                      <a:pt x="234481" y="-46672"/>
                      <a:pt x="-103" y="109088"/>
                    </a:cubicBezTo>
                    <a:cubicBezTo>
                      <a:pt x="37849" y="335945"/>
                      <a:pt x="150333" y="561084"/>
                      <a:pt x="329964" y="704651"/>
                    </a:cubicBezTo>
                    <a:cubicBezTo>
                      <a:pt x="509594" y="848219"/>
                      <a:pt x="783505" y="908324"/>
                      <a:pt x="1013109" y="895273"/>
                    </a:cubicBezTo>
                    <a:close/>
                  </a:path>
                </a:pathLst>
              </a:custGeom>
              <a:solidFill>
                <a:srgbClr val="FFCD42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</p:grpSp>
        <p:grpSp>
          <p:nvGrpSpPr>
            <p:cNvPr id="12" name="Group 12"/>
            <p:cNvGrpSpPr/>
            <p:nvPr/>
          </p:nvGrpSpPr>
          <p:grpSpPr>
            <a:xfrm>
              <a:off x="10120888" y="5247582"/>
              <a:ext cx="653738" cy="636868"/>
              <a:chOff x="10120888" y="5247582"/>
              <a:chExt cx="653738" cy="636868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10120888" y="5247582"/>
                <a:ext cx="413165" cy="309650"/>
              </a:xfrm>
              <a:custGeom>
                <a:avLst/>
                <a:gdLst/>
                <a:ahLst/>
                <a:cxnLst/>
                <a:rect l="l" t="t" r="r" b="b"/>
                <a:pathLst>
                  <a:path w="413165" h="309650">
                    <a:moveTo>
                      <a:pt x="372151" y="273543"/>
                    </a:moveTo>
                    <a:cubicBezTo>
                      <a:pt x="422381" y="206235"/>
                      <a:pt x="426065" y="114972"/>
                      <a:pt x="381421" y="43834"/>
                    </a:cubicBezTo>
                    <a:cubicBezTo>
                      <a:pt x="373183" y="30334"/>
                      <a:pt x="362197" y="18720"/>
                      <a:pt x="349181" y="9741"/>
                    </a:cubicBezTo>
                    <a:cubicBezTo>
                      <a:pt x="335833" y="867"/>
                      <a:pt x="319488" y="-2269"/>
                      <a:pt x="303803" y="1036"/>
                    </a:cubicBezTo>
                    <a:cubicBezTo>
                      <a:pt x="278656" y="7323"/>
                      <a:pt x="263503" y="32550"/>
                      <a:pt x="254637" y="57053"/>
                    </a:cubicBezTo>
                    <a:cubicBezTo>
                      <a:pt x="237010" y="109080"/>
                      <a:pt x="239307" y="165806"/>
                      <a:pt x="261085" y="216237"/>
                    </a:cubicBezTo>
                    <a:cubicBezTo>
                      <a:pt x="244352" y="188011"/>
                      <a:pt x="225202" y="161284"/>
                      <a:pt x="203859" y="136363"/>
                    </a:cubicBezTo>
                    <a:cubicBezTo>
                      <a:pt x="184483" y="111216"/>
                      <a:pt x="158707" y="91727"/>
                      <a:pt x="129224" y="79943"/>
                    </a:cubicBezTo>
                    <a:cubicBezTo>
                      <a:pt x="99394" y="68385"/>
                      <a:pt x="65978" y="70658"/>
                      <a:pt x="37985" y="86149"/>
                    </a:cubicBezTo>
                    <a:cubicBezTo>
                      <a:pt x="11065" y="102269"/>
                      <a:pt x="-6022" y="135799"/>
                      <a:pt x="909" y="166749"/>
                    </a:cubicBezTo>
                    <a:cubicBezTo>
                      <a:pt x="6713" y="192057"/>
                      <a:pt x="26540" y="211562"/>
                      <a:pt x="46932" y="227602"/>
                    </a:cubicBezTo>
                    <a:cubicBezTo>
                      <a:pt x="96404" y="266362"/>
                      <a:pt x="154073" y="293290"/>
                      <a:pt x="215546" y="306347"/>
                    </a:cubicBezTo>
                    <a:cubicBezTo>
                      <a:pt x="271966" y="318276"/>
                      <a:pt x="317827" y="292726"/>
                      <a:pt x="372151" y="273543"/>
                    </a:cubicBezTo>
                    <a:close/>
                  </a:path>
                </a:pathLst>
              </a:custGeom>
              <a:noFill/>
              <a:ln w="11862" cap="rnd">
                <a:solidFill>
                  <a:srgbClr val="FFF2E8"/>
                </a:solidFill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14" name="Freeform 14"/>
              <p:cNvSpPr/>
              <p:nvPr/>
            </p:nvSpPr>
            <p:spPr>
              <a:xfrm>
                <a:off x="10133430" y="5446516"/>
                <a:ext cx="641196" cy="437934"/>
              </a:xfrm>
              <a:custGeom>
                <a:avLst/>
                <a:gdLst/>
                <a:ahLst/>
                <a:cxnLst/>
                <a:rect l="l" t="t" r="r" b="b"/>
                <a:pathLst>
                  <a:path w="641196" h="437934">
                    <a:moveTo>
                      <a:pt x="634777" y="192849"/>
                    </a:moveTo>
                    <a:cubicBezTo>
                      <a:pt x="617609" y="255877"/>
                      <a:pt x="568121" y="305688"/>
                      <a:pt x="513877" y="342038"/>
                    </a:cubicBezTo>
                    <a:lnTo>
                      <a:pt x="506865" y="346633"/>
                    </a:lnTo>
                    <a:cubicBezTo>
                      <a:pt x="489867" y="357618"/>
                      <a:pt x="472208" y="367548"/>
                      <a:pt x="453992" y="376374"/>
                    </a:cubicBezTo>
                    <a:cubicBezTo>
                      <a:pt x="425726" y="389995"/>
                      <a:pt x="396371" y="401215"/>
                      <a:pt x="366219" y="409903"/>
                    </a:cubicBezTo>
                    <a:cubicBezTo>
                      <a:pt x="345908" y="415948"/>
                      <a:pt x="325193" y="421026"/>
                      <a:pt x="304238" y="425137"/>
                    </a:cubicBezTo>
                    <a:cubicBezTo>
                      <a:pt x="286103" y="428764"/>
                      <a:pt x="267968" y="431746"/>
                      <a:pt x="249672" y="434244"/>
                    </a:cubicBezTo>
                    <a:cubicBezTo>
                      <a:pt x="234809" y="436219"/>
                      <a:pt x="219850" y="437348"/>
                      <a:pt x="204858" y="437630"/>
                    </a:cubicBezTo>
                    <a:cubicBezTo>
                      <a:pt x="180268" y="438121"/>
                      <a:pt x="155725" y="435413"/>
                      <a:pt x="131835" y="429570"/>
                    </a:cubicBezTo>
                    <a:cubicBezTo>
                      <a:pt x="109162" y="424258"/>
                      <a:pt x="87554" y="415159"/>
                      <a:pt x="67920" y="402649"/>
                    </a:cubicBezTo>
                    <a:cubicBezTo>
                      <a:pt x="-49192" y="326322"/>
                      <a:pt x="2553" y="201150"/>
                      <a:pt x="83394" y="120551"/>
                    </a:cubicBezTo>
                    <a:cubicBezTo>
                      <a:pt x="99595" y="104382"/>
                      <a:pt x="117327" y="89834"/>
                      <a:pt x="136349" y="77107"/>
                    </a:cubicBezTo>
                    <a:cubicBezTo>
                      <a:pt x="143200" y="72513"/>
                      <a:pt x="150212" y="68241"/>
                      <a:pt x="157305" y="64131"/>
                    </a:cubicBezTo>
                    <a:cubicBezTo>
                      <a:pt x="198539" y="40201"/>
                      <a:pt x="243119" y="22566"/>
                      <a:pt x="289569" y="11822"/>
                    </a:cubicBezTo>
                    <a:lnTo>
                      <a:pt x="307945" y="7872"/>
                    </a:lnTo>
                    <a:cubicBezTo>
                      <a:pt x="339242" y="2005"/>
                      <a:pt x="371055" y="-695"/>
                      <a:pt x="402892" y="-188"/>
                    </a:cubicBezTo>
                    <a:cubicBezTo>
                      <a:pt x="423388" y="-91"/>
                      <a:pt x="443860" y="1416"/>
                      <a:pt x="464148" y="4326"/>
                    </a:cubicBezTo>
                    <a:cubicBezTo>
                      <a:pt x="480421" y="6535"/>
                      <a:pt x="496565" y="9621"/>
                      <a:pt x="512507" y="13595"/>
                    </a:cubicBezTo>
                    <a:cubicBezTo>
                      <a:pt x="599232" y="35518"/>
                      <a:pt x="660085" y="99434"/>
                      <a:pt x="634777" y="192849"/>
                    </a:cubicBezTo>
                    <a:close/>
                  </a:path>
                </a:pathLst>
              </a:custGeom>
              <a:solidFill>
                <a:srgbClr val="FEB23B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15" name="Freeform 15"/>
              <p:cNvSpPr/>
              <p:nvPr/>
            </p:nvSpPr>
            <p:spPr>
              <a:xfrm>
                <a:off x="10523096" y="5446899"/>
                <a:ext cx="117916" cy="376238"/>
              </a:xfrm>
              <a:custGeom>
                <a:avLst/>
                <a:gdLst/>
                <a:ahLst/>
                <a:cxnLst/>
                <a:rect l="l" t="t" r="r" b="b"/>
                <a:pathLst>
                  <a:path w="117916" h="376238">
                    <a:moveTo>
                      <a:pt x="117280" y="346250"/>
                    </a:moveTo>
                    <a:cubicBezTo>
                      <a:pt x="100281" y="357236"/>
                      <a:pt x="82622" y="367165"/>
                      <a:pt x="64406" y="375991"/>
                    </a:cubicBezTo>
                    <a:cubicBezTo>
                      <a:pt x="1756" y="261104"/>
                      <a:pt x="-16427" y="127188"/>
                      <a:pt x="13306" y="-248"/>
                    </a:cubicBezTo>
                    <a:cubicBezTo>
                      <a:pt x="33803" y="-151"/>
                      <a:pt x="54275" y="1356"/>
                      <a:pt x="74562" y="4266"/>
                    </a:cubicBezTo>
                    <a:cubicBezTo>
                      <a:pt x="45127" y="119563"/>
                      <a:pt x="60384" y="241728"/>
                      <a:pt x="117280" y="346250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16" name="Freeform 16"/>
              <p:cNvSpPr/>
              <p:nvPr/>
            </p:nvSpPr>
            <p:spPr>
              <a:xfrm>
                <a:off x="10360485" y="5455120"/>
                <a:ext cx="139880" cy="416780"/>
              </a:xfrm>
              <a:custGeom>
                <a:avLst/>
                <a:gdLst/>
                <a:ahLst/>
                <a:cxnLst/>
                <a:rect l="l" t="t" r="r" b="b"/>
                <a:pathLst>
                  <a:path w="139880" h="416780">
                    <a:moveTo>
                      <a:pt x="139244" y="401300"/>
                    </a:moveTo>
                    <a:cubicBezTo>
                      <a:pt x="118933" y="407344"/>
                      <a:pt x="98219" y="412422"/>
                      <a:pt x="77263" y="416533"/>
                    </a:cubicBezTo>
                    <a:cubicBezTo>
                      <a:pt x="4426" y="297205"/>
                      <a:pt x="-18505" y="153996"/>
                      <a:pt x="13429" y="17887"/>
                    </a:cubicBezTo>
                    <a:cubicBezTo>
                      <a:pt x="29540" y="12245"/>
                      <a:pt x="45950" y="7506"/>
                      <a:pt x="62594" y="3702"/>
                    </a:cubicBezTo>
                    <a:lnTo>
                      <a:pt x="80971" y="-248"/>
                    </a:lnTo>
                    <a:cubicBezTo>
                      <a:pt x="38970" y="135546"/>
                      <a:pt x="60377" y="283044"/>
                      <a:pt x="139244" y="401300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17" name="Freeform 17"/>
              <p:cNvSpPr/>
              <p:nvPr/>
            </p:nvSpPr>
            <p:spPr>
              <a:xfrm>
                <a:off x="10212246" y="5510976"/>
                <a:ext cx="126839" cy="373474"/>
              </a:xfrm>
              <a:custGeom>
                <a:avLst/>
                <a:gdLst/>
                <a:ahLst/>
                <a:cxnLst/>
                <a:rect l="l" t="t" r="r" b="b"/>
                <a:pathLst>
                  <a:path w="126839" h="373474">
                    <a:moveTo>
                      <a:pt x="126122" y="373170"/>
                    </a:moveTo>
                    <a:cubicBezTo>
                      <a:pt x="101532" y="373662"/>
                      <a:pt x="76989" y="370954"/>
                      <a:pt x="53099" y="365110"/>
                    </a:cubicBezTo>
                    <a:cubicBezTo>
                      <a:pt x="6497" y="269269"/>
                      <a:pt x="-10349" y="161669"/>
                      <a:pt x="4739" y="56172"/>
                    </a:cubicBezTo>
                    <a:cubicBezTo>
                      <a:pt x="20940" y="40004"/>
                      <a:pt x="38672" y="25456"/>
                      <a:pt x="57693" y="12729"/>
                    </a:cubicBezTo>
                    <a:cubicBezTo>
                      <a:pt x="64544" y="8135"/>
                      <a:pt x="71556" y="3863"/>
                      <a:pt x="78649" y="-248"/>
                    </a:cubicBezTo>
                    <a:cubicBezTo>
                      <a:pt x="42146" y="125310"/>
                      <a:pt x="59370" y="260387"/>
                      <a:pt x="126203" y="372767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18" name="Freeform 18"/>
              <p:cNvSpPr/>
              <p:nvPr/>
            </p:nvSpPr>
            <p:spPr>
              <a:xfrm>
                <a:off x="10636456" y="5552273"/>
                <a:ext cx="67056" cy="67069"/>
              </a:xfrm>
              <a:custGeom>
                <a:avLst/>
                <a:gdLst/>
                <a:ahLst/>
                <a:cxnLst/>
                <a:rect l="l" t="t" r="r" b="b"/>
                <a:pathLst>
                  <a:path w="67056" h="67069">
                    <a:moveTo>
                      <a:pt x="65900" y="39215"/>
                    </a:moveTo>
                    <a:cubicBezTo>
                      <a:pt x="62628" y="57439"/>
                      <a:pt x="45194" y="69561"/>
                      <a:pt x="26971" y="66289"/>
                    </a:cubicBezTo>
                    <a:cubicBezTo>
                      <a:pt x="8747" y="63016"/>
                      <a:pt x="-3375" y="45591"/>
                      <a:pt x="-103" y="27359"/>
                    </a:cubicBezTo>
                    <a:cubicBezTo>
                      <a:pt x="3169" y="9135"/>
                      <a:pt x="20595" y="-2987"/>
                      <a:pt x="38818" y="285"/>
                    </a:cubicBezTo>
                    <a:cubicBezTo>
                      <a:pt x="57026" y="3598"/>
                      <a:pt x="69124" y="21000"/>
                      <a:pt x="65900" y="39215"/>
                    </a:cubicBezTo>
                    <a:close/>
                  </a:path>
                </a:pathLst>
              </a:custGeom>
              <a:solidFill>
                <a:srgbClr val="292E33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</p:grp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6.xml"/><Relationship Id="rId4" Type="http://schemas.openxmlformats.org/officeDocument/2006/relationships/image" Target="../media/image5.png"/><Relationship Id="rId3" Type="http://schemas.microsoft.com/office/2007/relationships/media" Target="../media/media1.mp4"/><Relationship Id="rId2" Type="http://schemas.openxmlformats.org/officeDocument/2006/relationships/video" Target="../media/media1.mp4"/><Relationship Id="rId1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18.xml"/><Relationship Id="rId8" Type="http://schemas.openxmlformats.org/officeDocument/2006/relationships/tags" Target="../tags/tag17.xml"/><Relationship Id="rId7" Type="http://schemas.openxmlformats.org/officeDocument/2006/relationships/tags" Target="../tags/tag16.xml"/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9" Type="http://schemas.openxmlformats.org/officeDocument/2006/relationships/slideLayout" Target="../slideLayouts/slideLayout6.xml"/><Relationship Id="rId18" Type="http://schemas.openxmlformats.org/officeDocument/2006/relationships/tags" Target="../tags/tag27.xml"/><Relationship Id="rId17" Type="http://schemas.openxmlformats.org/officeDocument/2006/relationships/tags" Target="../tags/tag26.xml"/><Relationship Id="rId16" Type="http://schemas.openxmlformats.org/officeDocument/2006/relationships/tags" Target="../tags/tag25.xml"/><Relationship Id="rId15" Type="http://schemas.openxmlformats.org/officeDocument/2006/relationships/tags" Target="../tags/tag24.xml"/><Relationship Id="rId14" Type="http://schemas.openxmlformats.org/officeDocument/2006/relationships/tags" Target="../tags/tag23.xml"/><Relationship Id="rId13" Type="http://schemas.openxmlformats.org/officeDocument/2006/relationships/tags" Target="../tags/tag22.xml"/><Relationship Id="rId12" Type="http://schemas.openxmlformats.org/officeDocument/2006/relationships/tags" Target="../tags/tag21.xml"/><Relationship Id="rId11" Type="http://schemas.openxmlformats.org/officeDocument/2006/relationships/tags" Target="../tags/tag20.xml"/><Relationship Id="rId10" Type="http://schemas.openxmlformats.org/officeDocument/2006/relationships/tags" Target="../tags/tag19.xml"/><Relationship Id="rId1" Type="http://schemas.openxmlformats.org/officeDocument/2006/relationships/tags" Target="../tags/tag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6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0" Type="http://schemas.openxmlformats.org/officeDocument/2006/relationships/slideLayout" Target="../slideLayouts/slideLayout6.xml"/><Relationship Id="rId1" Type="http://schemas.openxmlformats.org/officeDocument/2006/relationships/tags" Target="../tags/tag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>
            <p:ph type="ctrTitle"/>
          </p:nvPr>
        </p:nvSpPr>
        <p:spPr>
          <a:xfrm>
            <a:off x="6133086" y="2142312"/>
            <a:ext cx="5410349" cy="1754326"/>
          </a:xfrm>
        </p:spPr>
        <p:txBody>
          <a:bodyPr vert="horz" lIns="91440" tIns="45720" rIns="91440" bIns="45720" anchor="b">
            <a:normAutofit/>
          </a:bodyPr>
          <a:p>
            <a:pPr algn="l">
              <a:lnSpc>
                <a:spcPct val="100000"/>
              </a:lnSpc>
              <a:spcBef>
                <a:spcPct val="0"/>
              </a:spcBef>
            </a:pPr>
            <a:r>
              <a:rPr lang="zh-CN" altLang="en-US" sz="5400" b="1" i="0" u="none" baseline="0">
                <a:solidFill>
                  <a:srgbClr val="FFFFFF"/>
                </a:solidFill>
                <a:latin typeface="+mn-ea"/>
                <a:ea typeface="+mn-ea"/>
              </a:rPr>
              <a:t>通义万相：开启AI绘画新纪元</a:t>
            </a:r>
            <a:endParaRPr lang="zh-CN" altLang="en-US" sz="5400" b="1" i="0" u="none" baseline="0">
              <a:solidFill>
                <a:srgbClr val="FFFFFF"/>
              </a:solidFill>
              <a:latin typeface="+mn-ea"/>
              <a:ea typeface="+mn-ea"/>
            </a:endParaRPr>
          </a:p>
        </p:txBody>
      </p:sp>
      <p:sp>
        <p:nvSpPr>
          <p:cNvPr id="3" name="AutoShape 3"/>
          <p:cNvSpPr/>
          <p:nvPr>
            <p:ph type="subTitle" idx="1"/>
          </p:nvPr>
        </p:nvSpPr>
        <p:spPr>
          <a:xfrm>
            <a:off x="6705600" y="4191150"/>
            <a:ext cx="3113190" cy="501837"/>
          </a:xfrm>
          <a:solidFill>
            <a:srgbClr val="FFFFFF"/>
          </a:solidFill>
        </p:spPr>
        <p:txBody>
          <a:bodyPr vert="horz" lIns="91440" tIns="45720" rIns="91440" bIns="45720" anchor="ctr">
            <a:normAutofit/>
          </a:bodyPr>
          <a:p>
            <a:pPr marL="0" indent="0"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1400" b="0" i="0" u="none" baseline="0">
                <a:solidFill>
                  <a:schemeClr val="accent6"/>
                </a:solidFill>
                <a:latin typeface="微软雅黑" panose="020B0503020204020204" charset="-122"/>
                <a:ea typeface="微软雅黑" panose="020B0503020204020204" charset="-122"/>
              </a:rPr>
              <a:t>汇报人：</a:t>
            </a:r>
            <a:r>
              <a:rPr lang="zh-CN" altLang="en-US" sz="1400" b="0" i="0" u="none" baseline="0">
                <a:solidFill>
                  <a:schemeClr val="accent6"/>
                </a:solidFill>
                <a:latin typeface="微软雅黑" panose="020B0503020204020204" charset="-122"/>
                <a:ea typeface="微软雅黑" panose="020B0503020204020204" charset="-122"/>
              </a:rPr>
              <a:t>刘红君</a:t>
            </a:r>
            <a:endParaRPr lang="zh-CN" altLang="en-US" sz="1400" b="0" i="0" u="none" baseline="0">
              <a:solidFill>
                <a:schemeClr val="accent6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>
          <p:childTnLst>
            <p:seq concurrent="0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 calcmode="lin" valueType="num">
                                      <p:cBhvr>
                                        <p:cTn id="6" dur="1000" spd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"/>
                                          </p:val>
                                        </p:tav>
                                        <p:tav tm="50000" fmla="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1000" spd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spd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 fmla="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spd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 fmla="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 spd="1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0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>
            <p:ph type="title"/>
          </p:nvPr>
        </p:nvSpPr>
        <p:spPr>
          <a:xfrm>
            <a:off x="660400" y="548569"/>
            <a:ext cx="10858500" cy="480131"/>
          </a:xfrm>
        </p:spPr>
        <p:txBody>
          <a:bodyPr vert="horz" lIns="91440" tIns="45720" rIns="91440" bIns="45720" anchor="b">
            <a:normAutofit fontScale="90000"/>
          </a:bodyPr>
          <a:p>
            <a:pPr algn="l">
              <a:lnSpc>
                <a:spcPct val="90000"/>
              </a:lnSpc>
              <a:spcBef>
                <a:spcPct val="0"/>
              </a:spcBef>
            </a:pPr>
            <a:r>
              <a:rPr lang="zh-CN" altLang="en-US" sz="3745" b="1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图生</a:t>
            </a:r>
            <a:r>
              <a:rPr lang="zh-CN" altLang="en-US" sz="3745" b="1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视频：灵感再造，艺术升华</a:t>
            </a:r>
            <a:endParaRPr lang="zh-CN" altLang="en-US" sz="3745" b="1" i="0" u="none" baseline="0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AutoShape 3"/>
          <p:cNvSpPr/>
          <p:nvPr/>
        </p:nvSpPr>
        <p:spPr>
          <a:xfrm>
            <a:off x="545782" y="1687989"/>
            <a:ext cx="2909301" cy="3970588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normAutofit/>
          </a:bodyPr>
          <a:p>
            <a:pPr marL="0" algn="l"/>
          </a:p>
        </p:txBody>
      </p:sp>
      <p:pic>
        <p:nvPicPr>
          <p:cNvPr id="124" name="图片 123" descr="屏幕截图 2025-05-23 22403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2400" y="1371600"/>
            <a:ext cx="6465570" cy="3731260"/>
          </a:xfrm>
          <a:prstGeom prst="rect">
            <a:avLst/>
          </a:prstGeom>
        </p:spPr>
      </p:pic>
      <p:pic>
        <p:nvPicPr>
          <p:cNvPr id="125" name="图生成视频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81800" y="1219200"/>
            <a:ext cx="4963795" cy="3926840"/>
          </a:xfrm>
          <a:prstGeom prst="rect">
            <a:avLst/>
          </a:prstGeom>
        </p:spPr>
      </p:pic>
    </p:spTree>
  </p:cSld>
  <p:clrMapOvr>
    <a:masterClrMapping/>
  </p:clrMapOvr>
  <p:transition spd="slow">
    <p:blinds/>
  </p:transition>
  <p:timing>
    <p:tnLst>
      <p:par>
        <p:cTn id="1" dur="indefinite" restart="never" nodeType="tmRoot">
          <p:childTnLst>
            <p:seq concurrent="0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in" filter="barn(inVertical)">
                                      <p:cBhvr>
                                        <p:cTn id="6" dur="500" spd="1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5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0">
              <p:cMediaNode>
                <p:cTn id="8" fill="hold" display="1">
                  <p:stCondLst>
                    <p:cond delay="indefinite"/>
                  </p:stCondLst>
                </p:cTn>
                <p:tgtEl>
                  <p:spTgt spid="125"/>
                </p:tgtEl>
              </p:cMediaNode>
            </p:video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13" dur="1" fill="hold"/>
                                        <p:tgtEl>
                                          <p:spTgt spid="1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60400" y="1746585"/>
            <a:ext cx="2584674" cy="1421928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/>
          <a:p>
            <a:pPr marL="0" algn="l">
              <a:lnSpc>
                <a:spcPct val="90000"/>
              </a:lnSpc>
              <a:spcBef>
                <a:spcPct val="0"/>
              </a:spcBef>
              <a:defRPr/>
            </a:pPr>
            <a:r>
              <a:rPr lang="en-US" sz="9600" b="1" i="0" u="none" baseline="0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03</a:t>
            </a:r>
            <a:endParaRPr lang="en-US" sz="1100"/>
          </a:p>
        </p:txBody>
      </p:sp>
      <p:sp>
        <p:nvSpPr>
          <p:cNvPr id="3" name="AutoShape 3"/>
          <p:cNvSpPr/>
          <p:nvPr>
            <p:ph type="title"/>
          </p:nvPr>
        </p:nvSpPr>
        <p:spPr>
          <a:xfrm>
            <a:off x="674642" y="3223913"/>
            <a:ext cx="5731164" cy="535531"/>
          </a:xfrm>
        </p:spPr>
        <p:txBody>
          <a:bodyPr vert="horz" lIns="91440" tIns="45720" rIns="91440" bIns="45720" anchor="t">
            <a:normAutofit/>
          </a:bodyPr>
          <a:p>
            <a:pPr algn="l">
              <a:lnSpc>
                <a:spcPct val="90000"/>
              </a:lnSpc>
              <a:spcBef>
                <a:spcPct val="0"/>
              </a:spcBef>
            </a:pPr>
            <a:r>
              <a:rPr lang="zh-CN" altLang="en-US" sz="3520" b="1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如何使用通义万相</a:t>
            </a:r>
            <a:endParaRPr lang="zh-CN" altLang="en-US" sz="3520" b="1" i="0" u="none" baseline="0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0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in" filter="wheel(4)">
                                      <p:cBhvr>
                                        <p:cTn id="6" dur="1000" spd="1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0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8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in" filter="diamond(out)">
                                      <p:cBhvr>
                                        <p:cTn id="10" dur="1000" spd="1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0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2"/>
          <p:cNvSpPr/>
          <p:nvPr/>
        </p:nvSpPr>
        <p:spPr>
          <a:xfrm>
            <a:off x="8097669" y="2356670"/>
            <a:ext cx="2566021" cy="3879030"/>
          </a:xfrm>
          <a:custGeom>
            <a:avLst/>
            <a:gdLst/>
            <a:ahLst/>
            <a:cxnLst/>
            <a:rect l="l" t="t" r="r" b="b"/>
            <a:pathLst>
              <a:path w="689" h="1041">
                <a:moveTo>
                  <a:pt x="534" y="591"/>
                </a:moveTo>
                <a:cubicBezTo>
                  <a:pt x="537" y="590"/>
                  <a:pt x="597" y="559"/>
                  <a:pt x="667" y="589"/>
                </a:cubicBezTo>
                <a:cubicBezTo>
                  <a:pt x="667" y="589"/>
                  <a:pt x="587" y="584"/>
                  <a:pt x="509" y="634"/>
                </a:cubicBezTo>
                <a:cubicBezTo>
                  <a:pt x="493" y="644"/>
                  <a:pt x="477" y="657"/>
                  <a:pt x="462" y="672"/>
                </a:cubicBezTo>
                <a:cubicBezTo>
                  <a:pt x="442" y="692"/>
                  <a:pt x="423" y="718"/>
                  <a:pt x="407" y="750"/>
                </a:cubicBezTo>
                <a:cubicBezTo>
                  <a:pt x="401" y="762"/>
                  <a:pt x="395" y="775"/>
                  <a:pt x="390" y="788"/>
                </a:cubicBezTo>
                <a:cubicBezTo>
                  <a:pt x="390" y="788"/>
                  <a:pt x="374" y="851"/>
                  <a:pt x="381" y="961"/>
                </a:cubicBezTo>
                <a:cubicBezTo>
                  <a:pt x="381" y="961"/>
                  <a:pt x="381" y="970"/>
                  <a:pt x="383" y="983"/>
                </a:cubicBezTo>
                <a:cubicBezTo>
                  <a:pt x="383" y="983"/>
                  <a:pt x="383" y="983"/>
                  <a:pt x="383" y="983"/>
                </a:cubicBezTo>
                <a:cubicBezTo>
                  <a:pt x="387" y="1000"/>
                  <a:pt x="387" y="1026"/>
                  <a:pt x="411" y="1041"/>
                </a:cubicBezTo>
                <a:cubicBezTo>
                  <a:pt x="227" y="1041"/>
                  <a:pt x="227" y="1041"/>
                  <a:pt x="227" y="1041"/>
                </a:cubicBezTo>
                <a:cubicBezTo>
                  <a:pt x="227" y="1041"/>
                  <a:pt x="258" y="1034"/>
                  <a:pt x="266" y="968"/>
                </a:cubicBezTo>
                <a:cubicBezTo>
                  <a:pt x="266" y="968"/>
                  <a:pt x="266" y="968"/>
                  <a:pt x="266" y="968"/>
                </a:cubicBezTo>
                <a:cubicBezTo>
                  <a:pt x="267" y="935"/>
                  <a:pt x="270" y="901"/>
                  <a:pt x="274" y="866"/>
                </a:cubicBezTo>
                <a:cubicBezTo>
                  <a:pt x="289" y="744"/>
                  <a:pt x="247" y="642"/>
                  <a:pt x="196" y="596"/>
                </a:cubicBezTo>
                <a:cubicBezTo>
                  <a:pt x="192" y="592"/>
                  <a:pt x="188" y="589"/>
                  <a:pt x="184" y="586"/>
                </a:cubicBezTo>
                <a:cubicBezTo>
                  <a:pt x="134" y="551"/>
                  <a:pt x="73" y="547"/>
                  <a:pt x="19" y="496"/>
                </a:cubicBezTo>
                <a:cubicBezTo>
                  <a:pt x="13" y="489"/>
                  <a:pt x="6" y="482"/>
                  <a:pt x="0" y="473"/>
                </a:cubicBezTo>
                <a:cubicBezTo>
                  <a:pt x="1" y="474"/>
                  <a:pt x="9" y="482"/>
                  <a:pt x="23" y="490"/>
                </a:cubicBezTo>
                <a:cubicBezTo>
                  <a:pt x="23" y="490"/>
                  <a:pt x="23" y="490"/>
                  <a:pt x="23" y="490"/>
                </a:cubicBezTo>
                <a:cubicBezTo>
                  <a:pt x="37" y="499"/>
                  <a:pt x="57" y="509"/>
                  <a:pt x="82" y="516"/>
                </a:cubicBezTo>
                <a:cubicBezTo>
                  <a:pt x="103" y="522"/>
                  <a:pt x="126" y="526"/>
                  <a:pt x="154" y="527"/>
                </a:cubicBezTo>
                <a:cubicBezTo>
                  <a:pt x="154" y="527"/>
                  <a:pt x="137" y="509"/>
                  <a:pt x="120" y="479"/>
                </a:cubicBezTo>
                <a:cubicBezTo>
                  <a:pt x="114" y="470"/>
                  <a:pt x="108" y="459"/>
                  <a:pt x="103" y="447"/>
                </a:cubicBezTo>
                <a:cubicBezTo>
                  <a:pt x="94" y="429"/>
                  <a:pt x="86" y="408"/>
                  <a:pt x="81" y="386"/>
                </a:cubicBezTo>
                <a:cubicBezTo>
                  <a:pt x="77" y="372"/>
                  <a:pt x="74" y="356"/>
                  <a:pt x="73" y="340"/>
                </a:cubicBezTo>
                <a:cubicBezTo>
                  <a:pt x="72" y="332"/>
                  <a:pt x="72" y="323"/>
                  <a:pt x="72" y="314"/>
                </a:cubicBezTo>
                <a:cubicBezTo>
                  <a:pt x="73" y="303"/>
                  <a:pt x="74" y="291"/>
                  <a:pt x="76" y="280"/>
                </a:cubicBezTo>
                <a:cubicBezTo>
                  <a:pt x="76" y="280"/>
                  <a:pt x="76" y="290"/>
                  <a:pt x="79" y="305"/>
                </a:cubicBezTo>
                <a:cubicBezTo>
                  <a:pt x="80" y="311"/>
                  <a:pt x="82" y="316"/>
                  <a:pt x="83" y="323"/>
                </a:cubicBezTo>
                <a:cubicBezTo>
                  <a:pt x="89" y="346"/>
                  <a:pt x="98" y="377"/>
                  <a:pt x="115" y="406"/>
                </a:cubicBezTo>
                <a:cubicBezTo>
                  <a:pt x="120" y="416"/>
                  <a:pt x="126" y="426"/>
                  <a:pt x="133" y="435"/>
                </a:cubicBezTo>
                <a:cubicBezTo>
                  <a:pt x="139" y="442"/>
                  <a:pt x="145" y="450"/>
                  <a:pt x="151" y="458"/>
                </a:cubicBezTo>
                <a:cubicBezTo>
                  <a:pt x="151" y="458"/>
                  <a:pt x="151" y="458"/>
                  <a:pt x="151" y="458"/>
                </a:cubicBezTo>
                <a:cubicBezTo>
                  <a:pt x="153" y="460"/>
                  <a:pt x="155" y="462"/>
                  <a:pt x="157" y="465"/>
                </a:cubicBezTo>
                <a:cubicBezTo>
                  <a:pt x="171" y="482"/>
                  <a:pt x="187" y="500"/>
                  <a:pt x="203" y="518"/>
                </a:cubicBezTo>
                <a:cubicBezTo>
                  <a:pt x="203" y="518"/>
                  <a:pt x="203" y="518"/>
                  <a:pt x="203" y="518"/>
                </a:cubicBezTo>
                <a:cubicBezTo>
                  <a:pt x="216" y="534"/>
                  <a:pt x="230" y="550"/>
                  <a:pt x="243" y="567"/>
                </a:cubicBezTo>
                <a:cubicBezTo>
                  <a:pt x="270" y="601"/>
                  <a:pt x="293" y="637"/>
                  <a:pt x="303" y="671"/>
                </a:cubicBezTo>
                <a:cubicBezTo>
                  <a:pt x="303" y="671"/>
                  <a:pt x="317" y="642"/>
                  <a:pt x="332" y="594"/>
                </a:cubicBezTo>
                <a:cubicBezTo>
                  <a:pt x="333" y="593"/>
                  <a:pt x="333" y="593"/>
                  <a:pt x="333" y="592"/>
                </a:cubicBezTo>
                <a:cubicBezTo>
                  <a:pt x="342" y="565"/>
                  <a:pt x="351" y="532"/>
                  <a:pt x="359" y="494"/>
                </a:cubicBezTo>
                <a:cubicBezTo>
                  <a:pt x="359" y="491"/>
                  <a:pt x="360" y="489"/>
                  <a:pt x="360" y="486"/>
                </a:cubicBezTo>
                <a:cubicBezTo>
                  <a:pt x="361" y="484"/>
                  <a:pt x="361" y="482"/>
                  <a:pt x="361" y="481"/>
                </a:cubicBezTo>
                <a:cubicBezTo>
                  <a:pt x="364" y="468"/>
                  <a:pt x="366" y="454"/>
                  <a:pt x="368" y="440"/>
                </a:cubicBezTo>
                <a:cubicBezTo>
                  <a:pt x="369" y="436"/>
                  <a:pt x="369" y="431"/>
                  <a:pt x="370" y="427"/>
                </a:cubicBezTo>
                <a:cubicBezTo>
                  <a:pt x="373" y="400"/>
                  <a:pt x="375" y="371"/>
                  <a:pt x="376" y="342"/>
                </a:cubicBezTo>
                <a:cubicBezTo>
                  <a:pt x="376" y="337"/>
                  <a:pt x="376" y="332"/>
                  <a:pt x="376" y="327"/>
                </a:cubicBezTo>
                <a:cubicBezTo>
                  <a:pt x="376" y="314"/>
                  <a:pt x="376" y="301"/>
                  <a:pt x="375" y="288"/>
                </a:cubicBezTo>
                <a:cubicBezTo>
                  <a:pt x="375" y="287"/>
                  <a:pt x="375" y="287"/>
                  <a:pt x="375" y="287"/>
                </a:cubicBezTo>
                <a:cubicBezTo>
                  <a:pt x="375" y="281"/>
                  <a:pt x="374" y="276"/>
                  <a:pt x="374" y="270"/>
                </a:cubicBezTo>
                <a:cubicBezTo>
                  <a:pt x="374" y="270"/>
                  <a:pt x="374" y="270"/>
                  <a:pt x="374" y="270"/>
                </a:cubicBezTo>
                <a:cubicBezTo>
                  <a:pt x="374" y="265"/>
                  <a:pt x="373" y="261"/>
                  <a:pt x="373" y="257"/>
                </a:cubicBezTo>
                <a:cubicBezTo>
                  <a:pt x="372" y="243"/>
                  <a:pt x="370" y="229"/>
                  <a:pt x="368" y="215"/>
                </a:cubicBezTo>
                <a:cubicBezTo>
                  <a:pt x="367" y="207"/>
                  <a:pt x="365" y="199"/>
                  <a:pt x="364" y="191"/>
                </a:cubicBezTo>
                <a:cubicBezTo>
                  <a:pt x="363" y="190"/>
                  <a:pt x="363" y="189"/>
                  <a:pt x="363" y="188"/>
                </a:cubicBezTo>
                <a:cubicBezTo>
                  <a:pt x="363" y="188"/>
                  <a:pt x="363" y="188"/>
                  <a:pt x="363" y="188"/>
                </a:cubicBezTo>
                <a:cubicBezTo>
                  <a:pt x="362" y="181"/>
                  <a:pt x="360" y="173"/>
                  <a:pt x="358" y="165"/>
                </a:cubicBezTo>
                <a:cubicBezTo>
                  <a:pt x="352" y="139"/>
                  <a:pt x="344" y="113"/>
                  <a:pt x="334" y="86"/>
                </a:cubicBezTo>
                <a:cubicBezTo>
                  <a:pt x="332" y="80"/>
                  <a:pt x="330" y="74"/>
                  <a:pt x="327" y="67"/>
                </a:cubicBezTo>
                <a:cubicBezTo>
                  <a:pt x="323" y="57"/>
                  <a:pt x="319" y="48"/>
                  <a:pt x="314" y="38"/>
                </a:cubicBezTo>
                <a:cubicBezTo>
                  <a:pt x="308" y="25"/>
                  <a:pt x="302" y="12"/>
                  <a:pt x="295" y="0"/>
                </a:cubicBezTo>
                <a:cubicBezTo>
                  <a:pt x="296" y="1"/>
                  <a:pt x="310" y="14"/>
                  <a:pt x="328" y="39"/>
                </a:cubicBezTo>
                <a:cubicBezTo>
                  <a:pt x="334" y="47"/>
                  <a:pt x="340" y="56"/>
                  <a:pt x="346" y="66"/>
                </a:cubicBezTo>
                <a:cubicBezTo>
                  <a:pt x="346" y="66"/>
                  <a:pt x="346" y="66"/>
                  <a:pt x="346" y="66"/>
                </a:cubicBezTo>
                <a:cubicBezTo>
                  <a:pt x="359" y="87"/>
                  <a:pt x="373" y="114"/>
                  <a:pt x="386" y="146"/>
                </a:cubicBezTo>
                <a:cubicBezTo>
                  <a:pt x="392" y="163"/>
                  <a:pt x="398" y="181"/>
                  <a:pt x="404" y="201"/>
                </a:cubicBezTo>
                <a:cubicBezTo>
                  <a:pt x="406" y="210"/>
                  <a:pt x="408" y="218"/>
                  <a:pt x="410" y="228"/>
                </a:cubicBezTo>
                <a:cubicBezTo>
                  <a:pt x="410" y="228"/>
                  <a:pt x="410" y="228"/>
                  <a:pt x="410" y="228"/>
                </a:cubicBezTo>
                <a:cubicBezTo>
                  <a:pt x="412" y="238"/>
                  <a:pt x="414" y="248"/>
                  <a:pt x="416" y="259"/>
                </a:cubicBezTo>
                <a:cubicBezTo>
                  <a:pt x="420" y="281"/>
                  <a:pt x="423" y="305"/>
                  <a:pt x="424" y="331"/>
                </a:cubicBezTo>
                <a:cubicBezTo>
                  <a:pt x="424" y="340"/>
                  <a:pt x="425" y="350"/>
                  <a:pt x="425" y="361"/>
                </a:cubicBezTo>
                <a:cubicBezTo>
                  <a:pt x="425" y="370"/>
                  <a:pt x="425" y="379"/>
                  <a:pt x="425" y="389"/>
                </a:cubicBezTo>
                <a:cubicBezTo>
                  <a:pt x="425" y="389"/>
                  <a:pt x="429" y="381"/>
                  <a:pt x="437" y="370"/>
                </a:cubicBezTo>
                <a:cubicBezTo>
                  <a:pt x="442" y="362"/>
                  <a:pt x="449" y="353"/>
                  <a:pt x="457" y="344"/>
                </a:cubicBezTo>
                <a:cubicBezTo>
                  <a:pt x="467" y="331"/>
                  <a:pt x="478" y="317"/>
                  <a:pt x="491" y="306"/>
                </a:cubicBezTo>
                <a:cubicBezTo>
                  <a:pt x="495" y="302"/>
                  <a:pt x="501" y="297"/>
                  <a:pt x="506" y="291"/>
                </a:cubicBezTo>
                <a:cubicBezTo>
                  <a:pt x="511" y="286"/>
                  <a:pt x="515" y="281"/>
                  <a:pt x="520" y="275"/>
                </a:cubicBezTo>
                <a:cubicBezTo>
                  <a:pt x="528" y="265"/>
                  <a:pt x="537" y="253"/>
                  <a:pt x="546" y="239"/>
                </a:cubicBezTo>
                <a:cubicBezTo>
                  <a:pt x="546" y="239"/>
                  <a:pt x="546" y="239"/>
                  <a:pt x="546" y="239"/>
                </a:cubicBezTo>
                <a:cubicBezTo>
                  <a:pt x="551" y="231"/>
                  <a:pt x="556" y="222"/>
                  <a:pt x="561" y="213"/>
                </a:cubicBezTo>
                <a:cubicBezTo>
                  <a:pt x="575" y="186"/>
                  <a:pt x="588" y="153"/>
                  <a:pt x="599" y="113"/>
                </a:cubicBezTo>
                <a:cubicBezTo>
                  <a:pt x="602" y="101"/>
                  <a:pt x="605" y="88"/>
                  <a:pt x="608" y="74"/>
                </a:cubicBezTo>
                <a:cubicBezTo>
                  <a:pt x="608" y="74"/>
                  <a:pt x="611" y="91"/>
                  <a:pt x="608" y="120"/>
                </a:cubicBezTo>
                <a:cubicBezTo>
                  <a:pt x="608" y="123"/>
                  <a:pt x="607" y="127"/>
                  <a:pt x="607" y="131"/>
                </a:cubicBezTo>
                <a:cubicBezTo>
                  <a:pt x="607" y="131"/>
                  <a:pt x="607" y="131"/>
                  <a:pt x="607" y="131"/>
                </a:cubicBezTo>
                <a:cubicBezTo>
                  <a:pt x="606" y="137"/>
                  <a:pt x="605" y="143"/>
                  <a:pt x="604" y="150"/>
                </a:cubicBezTo>
                <a:cubicBezTo>
                  <a:pt x="600" y="174"/>
                  <a:pt x="592" y="203"/>
                  <a:pt x="578" y="235"/>
                </a:cubicBezTo>
                <a:cubicBezTo>
                  <a:pt x="574" y="244"/>
                  <a:pt x="570" y="253"/>
                  <a:pt x="566" y="262"/>
                </a:cubicBezTo>
                <a:cubicBezTo>
                  <a:pt x="563" y="268"/>
                  <a:pt x="560" y="274"/>
                  <a:pt x="556" y="280"/>
                </a:cubicBezTo>
                <a:cubicBezTo>
                  <a:pt x="553" y="286"/>
                  <a:pt x="550" y="291"/>
                  <a:pt x="547" y="297"/>
                </a:cubicBezTo>
                <a:cubicBezTo>
                  <a:pt x="544" y="302"/>
                  <a:pt x="541" y="306"/>
                  <a:pt x="538" y="311"/>
                </a:cubicBezTo>
                <a:cubicBezTo>
                  <a:pt x="521" y="337"/>
                  <a:pt x="508" y="359"/>
                  <a:pt x="496" y="376"/>
                </a:cubicBezTo>
                <a:cubicBezTo>
                  <a:pt x="493" y="379"/>
                  <a:pt x="491" y="383"/>
                  <a:pt x="489" y="386"/>
                </a:cubicBezTo>
                <a:cubicBezTo>
                  <a:pt x="448" y="446"/>
                  <a:pt x="439" y="449"/>
                  <a:pt x="427" y="479"/>
                </a:cubicBezTo>
                <a:cubicBezTo>
                  <a:pt x="427" y="479"/>
                  <a:pt x="426" y="483"/>
                  <a:pt x="425" y="489"/>
                </a:cubicBezTo>
                <a:cubicBezTo>
                  <a:pt x="425" y="492"/>
                  <a:pt x="424" y="497"/>
                  <a:pt x="423" y="501"/>
                </a:cubicBezTo>
                <a:cubicBezTo>
                  <a:pt x="419" y="526"/>
                  <a:pt x="411" y="568"/>
                  <a:pt x="406" y="605"/>
                </a:cubicBezTo>
                <a:cubicBezTo>
                  <a:pt x="401" y="635"/>
                  <a:pt x="397" y="663"/>
                  <a:pt x="396" y="677"/>
                </a:cubicBezTo>
                <a:cubicBezTo>
                  <a:pt x="396" y="677"/>
                  <a:pt x="444" y="624"/>
                  <a:pt x="496" y="584"/>
                </a:cubicBezTo>
                <a:cubicBezTo>
                  <a:pt x="502" y="579"/>
                  <a:pt x="509" y="574"/>
                  <a:pt x="515" y="570"/>
                </a:cubicBezTo>
                <a:cubicBezTo>
                  <a:pt x="545" y="548"/>
                  <a:pt x="581" y="519"/>
                  <a:pt x="614" y="485"/>
                </a:cubicBezTo>
                <a:cubicBezTo>
                  <a:pt x="615" y="485"/>
                  <a:pt x="615" y="484"/>
                  <a:pt x="616" y="483"/>
                </a:cubicBezTo>
                <a:cubicBezTo>
                  <a:pt x="644" y="454"/>
                  <a:pt x="669" y="422"/>
                  <a:pt x="685" y="390"/>
                </a:cubicBezTo>
                <a:cubicBezTo>
                  <a:pt x="686" y="387"/>
                  <a:pt x="688" y="385"/>
                  <a:pt x="689" y="383"/>
                </a:cubicBezTo>
                <a:cubicBezTo>
                  <a:pt x="689" y="383"/>
                  <a:pt x="688" y="386"/>
                  <a:pt x="686" y="390"/>
                </a:cubicBezTo>
                <a:cubicBezTo>
                  <a:pt x="681" y="406"/>
                  <a:pt x="665" y="444"/>
                  <a:pt x="632" y="490"/>
                </a:cubicBezTo>
                <a:cubicBezTo>
                  <a:pt x="631" y="490"/>
                  <a:pt x="631" y="491"/>
                  <a:pt x="630" y="492"/>
                </a:cubicBezTo>
                <a:cubicBezTo>
                  <a:pt x="607" y="523"/>
                  <a:pt x="576" y="558"/>
                  <a:pt x="534" y="591"/>
                </a:cubicBezTo>
                <a:close/>
              </a:path>
            </a:pathLst>
          </a:custGeom>
          <a:solidFill>
            <a:srgbClr val="FFC529"/>
          </a:solidFill>
          <a:ln cap="flat">
            <a:prstDash val="solid"/>
          </a:ln>
        </p:spPr>
        <p:txBody>
          <a:bodyPr vert="horz" wrap="square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13" name="Freeform 13"/>
          <p:cNvSpPr/>
          <p:nvPr/>
        </p:nvSpPr>
        <p:spPr>
          <a:xfrm>
            <a:off x="8247660" y="3288929"/>
            <a:ext cx="1218399" cy="1220707"/>
          </a:xfrm>
          <a:custGeom>
            <a:avLst/>
            <a:gdLst/>
            <a:ahLst/>
            <a:cxnLst/>
            <a:rect l="l" t="t" r="r" b="b"/>
            <a:pathLst>
              <a:path w="327" h="328">
                <a:moveTo>
                  <a:pt x="323" y="198"/>
                </a:moveTo>
                <a:cubicBezTo>
                  <a:pt x="321" y="209"/>
                  <a:pt x="317" y="219"/>
                  <a:pt x="313" y="229"/>
                </a:cubicBezTo>
                <a:cubicBezTo>
                  <a:pt x="312" y="231"/>
                  <a:pt x="311" y="233"/>
                  <a:pt x="310" y="235"/>
                </a:cubicBezTo>
                <a:cubicBezTo>
                  <a:pt x="295" y="266"/>
                  <a:pt x="270" y="291"/>
                  <a:pt x="240" y="307"/>
                </a:cubicBezTo>
                <a:cubicBezTo>
                  <a:pt x="228" y="313"/>
                  <a:pt x="216" y="318"/>
                  <a:pt x="203" y="321"/>
                </a:cubicBezTo>
                <a:cubicBezTo>
                  <a:pt x="193" y="323"/>
                  <a:pt x="183" y="325"/>
                  <a:pt x="173" y="325"/>
                </a:cubicBezTo>
                <a:cubicBezTo>
                  <a:pt x="121" y="328"/>
                  <a:pt x="74" y="306"/>
                  <a:pt x="42" y="270"/>
                </a:cubicBezTo>
                <a:cubicBezTo>
                  <a:pt x="31" y="257"/>
                  <a:pt x="22" y="243"/>
                  <a:pt x="15" y="227"/>
                </a:cubicBezTo>
                <a:cubicBezTo>
                  <a:pt x="8" y="210"/>
                  <a:pt x="3" y="191"/>
                  <a:pt x="2" y="171"/>
                </a:cubicBezTo>
                <a:cubicBezTo>
                  <a:pt x="0" y="133"/>
                  <a:pt x="12" y="97"/>
                  <a:pt x="32" y="68"/>
                </a:cubicBezTo>
                <a:cubicBezTo>
                  <a:pt x="35" y="65"/>
                  <a:pt x="37" y="62"/>
                  <a:pt x="39" y="59"/>
                </a:cubicBezTo>
                <a:cubicBezTo>
                  <a:pt x="55" y="40"/>
                  <a:pt x="76" y="24"/>
                  <a:pt x="99" y="14"/>
                </a:cubicBezTo>
                <a:cubicBezTo>
                  <a:pt x="109" y="10"/>
                  <a:pt x="120" y="6"/>
                  <a:pt x="132" y="4"/>
                </a:cubicBezTo>
                <a:cubicBezTo>
                  <a:pt x="139" y="2"/>
                  <a:pt x="147" y="1"/>
                  <a:pt x="155" y="1"/>
                </a:cubicBezTo>
                <a:cubicBezTo>
                  <a:pt x="155" y="1"/>
                  <a:pt x="155" y="1"/>
                  <a:pt x="155" y="1"/>
                </a:cubicBezTo>
                <a:cubicBezTo>
                  <a:pt x="155" y="1"/>
                  <a:pt x="156" y="1"/>
                  <a:pt x="156" y="1"/>
                </a:cubicBezTo>
                <a:cubicBezTo>
                  <a:pt x="165" y="0"/>
                  <a:pt x="173" y="0"/>
                  <a:pt x="182" y="1"/>
                </a:cubicBezTo>
                <a:cubicBezTo>
                  <a:pt x="182" y="1"/>
                  <a:pt x="182" y="1"/>
                  <a:pt x="182" y="1"/>
                </a:cubicBezTo>
                <a:cubicBezTo>
                  <a:pt x="206" y="4"/>
                  <a:pt x="228" y="12"/>
                  <a:pt x="248" y="24"/>
                </a:cubicBezTo>
                <a:cubicBezTo>
                  <a:pt x="253" y="27"/>
                  <a:pt x="259" y="30"/>
                  <a:pt x="264" y="34"/>
                </a:cubicBezTo>
                <a:cubicBezTo>
                  <a:pt x="277" y="45"/>
                  <a:pt x="290" y="58"/>
                  <a:pt x="299" y="72"/>
                </a:cubicBezTo>
                <a:cubicBezTo>
                  <a:pt x="299" y="73"/>
                  <a:pt x="299" y="73"/>
                  <a:pt x="299" y="73"/>
                </a:cubicBezTo>
                <a:cubicBezTo>
                  <a:pt x="302" y="77"/>
                  <a:pt x="305" y="82"/>
                  <a:pt x="308" y="86"/>
                </a:cubicBezTo>
                <a:cubicBezTo>
                  <a:pt x="319" y="107"/>
                  <a:pt x="325" y="130"/>
                  <a:pt x="327" y="155"/>
                </a:cubicBezTo>
                <a:cubicBezTo>
                  <a:pt x="327" y="170"/>
                  <a:pt x="326" y="184"/>
                  <a:pt x="323" y="198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</p:spPr>
        <p:txBody>
          <a:bodyPr vert="horz" wrap="square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14" name="Freeform 14"/>
          <p:cNvSpPr/>
          <p:nvPr/>
        </p:nvSpPr>
        <p:spPr>
          <a:xfrm>
            <a:off x="7774608" y="2682036"/>
            <a:ext cx="535357" cy="535357"/>
          </a:xfrm>
          <a:custGeom>
            <a:avLst/>
            <a:gdLst/>
            <a:ahLst/>
            <a:cxnLst/>
            <a:rect l="l" t="t" r="r" b="b"/>
            <a:pathLst>
              <a:path w="144" h="144">
                <a:moveTo>
                  <a:pt x="142" y="69"/>
                </a:moveTo>
                <a:cubicBezTo>
                  <a:pt x="144" y="107"/>
                  <a:pt x="114" y="140"/>
                  <a:pt x="76" y="142"/>
                </a:cubicBezTo>
                <a:cubicBezTo>
                  <a:pt x="37" y="144"/>
                  <a:pt x="4" y="114"/>
                  <a:pt x="2" y="76"/>
                </a:cubicBezTo>
                <a:cubicBezTo>
                  <a:pt x="0" y="37"/>
                  <a:pt x="30" y="4"/>
                  <a:pt x="69" y="2"/>
                </a:cubicBezTo>
                <a:cubicBezTo>
                  <a:pt x="107" y="0"/>
                  <a:pt x="140" y="30"/>
                  <a:pt x="142" y="69"/>
                </a:cubicBezTo>
                <a:close/>
              </a:path>
            </a:pathLst>
          </a:custGeom>
          <a:solidFill>
            <a:schemeClr val="accent1">
              <a:alpha val="30000"/>
            </a:schemeClr>
          </a:solidFill>
          <a:ln cap="flat">
            <a:prstDash val="solid"/>
          </a:ln>
        </p:spPr>
        <p:txBody>
          <a:bodyPr vert="horz" wrap="square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15" name="Freeform 15"/>
          <p:cNvSpPr/>
          <p:nvPr/>
        </p:nvSpPr>
        <p:spPr>
          <a:xfrm>
            <a:off x="10416779" y="3325850"/>
            <a:ext cx="537665" cy="535357"/>
          </a:xfrm>
          <a:custGeom>
            <a:avLst/>
            <a:gdLst/>
            <a:ahLst/>
            <a:cxnLst/>
            <a:rect l="l" t="t" r="r" b="b"/>
            <a:pathLst>
              <a:path w="144" h="144">
                <a:moveTo>
                  <a:pt x="142" y="69"/>
                </a:moveTo>
                <a:cubicBezTo>
                  <a:pt x="144" y="108"/>
                  <a:pt x="114" y="141"/>
                  <a:pt x="75" y="142"/>
                </a:cubicBezTo>
                <a:cubicBezTo>
                  <a:pt x="36" y="144"/>
                  <a:pt x="3" y="115"/>
                  <a:pt x="1" y="76"/>
                </a:cubicBezTo>
                <a:cubicBezTo>
                  <a:pt x="0" y="37"/>
                  <a:pt x="29" y="4"/>
                  <a:pt x="68" y="2"/>
                </a:cubicBezTo>
                <a:cubicBezTo>
                  <a:pt x="107" y="0"/>
                  <a:pt x="140" y="30"/>
                  <a:pt x="142" y="69"/>
                </a:cubicBezTo>
                <a:close/>
              </a:path>
            </a:pathLst>
          </a:custGeom>
          <a:solidFill>
            <a:schemeClr val="accent1">
              <a:alpha val="30000"/>
            </a:schemeClr>
          </a:solidFill>
          <a:ln cap="flat">
            <a:prstDash val="solid"/>
          </a:ln>
        </p:spPr>
        <p:txBody>
          <a:bodyPr vert="horz" wrap="square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16" name="Freeform 16"/>
          <p:cNvSpPr/>
          <p:nvPr/>
        </p:nvSpPr>
        <p:spPr>
          <a:xfrm>
            <a:off x="9029928" y="3575068"/>
            <a:ext cx="539972" cy="537665"/>
          </a:xfrm>
          <a:custGeom>
            <a:avLst/>
            <a:gdLst/>
            <a:ahLst/>
            <a:cxnLst/>
            <a:rect l="l" t="t" r="r" b="b"/>
            <a:pathLst>
              <a:path w="145" h="144">
                <a:moveTo>
                  <a:pt x="143" y="68"/>
                </a:moveTo>
                <a:cubicBezTo>
                  <a:pt x="145" y="107"/>
                  <a:pt x="115" y="140"/>
                  <a:pt x="76" y="142"/>
                </a:cubicBezTo>
                <a:cubicBezTo>
                  <a:pt x="37" y="144"/>
                  <a:pt x="4" y="114"/>
                  <a:pt x="2" y="75"/>
                </a:cubicBezTo>
                <a:cubicBezTo>
                  <a:pt x="0" y="36"/>
                  <a:pt x="30" y="3"/>
                  <a:pt x="69" y="2"/>
                </a:cubicBezTo>
                <a:cubicBezTo>
                  <a:pt x="108" y="0"/>
                  <a:pt x="141" y="29"/>
                  <a:pt x="143" y="68"/>
                </a:cubicBezTo>
                <a:close/>
              </a:path>
            </a:pathLst>
          </a:custGeom>
          <a:solidFill>
            <a:schemeClr val="accent1">
              <a:alpha val="30000"/>
            </a:schemeClr>
          </a:solidFill>
          <a:ln cap="flat">
            <a:prstDash val="solid"/>
          </a:ln>
        </p:spPr>
        <p:txBody>
          <a:bodyPr vert="horz" wrap="square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17" name="Freeform 17"/>
          <p:cNvSpPr/>
          <p:nvPr/>
        </p:nvSpPr>
        <p:spPr>
          <a:xfrm>
            <a:off x="9050695" y="2017455"/>
            <a:ext cx="537665" cy="537665"/>
          </a:xfrm>
          <a:custGeom>
            <a:avLst/>
            <a:gdLst/>
            <a:ahLst/>
            <a:cxnLst/>
            <a:rect l="l" t="t" r="r" b="b"/>
            <a:pathLst>
              <a:path w="144" h="144">
                <a:moveTo>
                  <a:pt x="143" y="68"/>
                </a:moveTo>
                <a:cubicBezTo>
                  <a:pt x="144" y="107"/>
                  <a:pt x="115" y="140"/>
                  <a:pt x="76" y="142"/>
                </a:cubicBezTo>
                <a:cubicBezTo>
                  <a:pt x="37" y="144"/>
                  <a:pt x="4" y="114"/>
                  <a:pt x="2" y="75"/>
                </a:cubicBezTo>
                <a:cubicBezTo>
                  <a:pt x="0" y="37"/>
                  <a:pt x="30" y="4"/>
                  <a:pt x="69" y="2"/>
                </a:cubicBezTo>
                <a:cubicBezTo>
                  <a:pt x="108" y="0"/>
                  <a:pt x="141" y="30"/>
                  <a:pt x="143" y="68"/>
                </a:cubicBezTo>
                <a:close/>
              </a:path>
            </a:pathLst>
          </a:custGeom>
          <a:solidFill>
            <a:schemeClr val="accent1">
              <a:alpha val="30000"/>
            </a:schemeClr>
          </a:solidFill>
          <a:ln cap="flat">
            <a:prstDash val="solid"/>
          </a:ln>
        </p:spPr>
        <p:txBody>
          <a:bodyPr vert="horz" wrap="square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18" name="Freeform 18"/>
          <p:cNvSpPr/>
          <p:nvPr/>
        </p:nvSpPr>
        <p:spPr>
          <a:xfrm>
            <a:off x="10428317" y="1775161"/>
            <a:ext cx="200760" cy="203066"/>
          </a:xfrm>
          <a:custGeom>
            <a:avLst/>
            <a:gdLst/>
            <a:ahLst/>
            <a:cxnLst/>
            <a:rect l="l" t="t" r="r" b="b"/>
            <a:pathLst>
              <a:path w="54" h="54">
                <a:moveTo>
                  <a:pt x="53" y="25"/>
                </a:moveTo>
                <a:cubicBezTo>
                  <a:pt x="54" y="40"/>
                  <a:pt x="43" y="52"/>
                  <a:pt x="28" y="53"/>
                </a:cubicBezTo>
                <a:cubicBezTo>
                  <a:pt x="14" y="54"/>
                  <a:pt x="2" y="42"/>
                  <a:pt x="1" y="28"/>
                </a:cubicBezTo>
                <a:cubicBezTo>
                  <a:pt x="0" y="14"/>
                  <a:pt x="11" y="1"/>
                  <a:pt x="26" y="1"/>
                </a:cubicBezTo>
                <a:cubicBezTo>
                  <a:pt x="40" y="0"/>
                  <a:pt x="52" y="11"/>
                  <a:pt x="53" y="25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prstDash val="solid"/>
          </a:ln>
        </p:spPr>
        <p:txBody>
          <a:bodyPr vert="horz" wrap="square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19" name="Freeform 19"/>
          <p:cNvSpPr/>
          <p:nvPr/>
        </p:nvSpPr>
        <p:spPr>
          <a:xfrm>
            <a:off x="10633691" y="2151295"/>
            <a:ext cx="55382" cy="57690"/>
          </a:xfrm>
          <a:custGeom>
            <a:avLst/>
            <a:gdLst/>
            <a:ahLst/>
            <a:cxnLst/>
            <a:rect l="l" t="t" r="r" b="b"/>
            <a:pathLst>
              <a:path w="15" h="15">
                <a:moveTo>
                  <a:pt x="15" y="7"/>
                </a:moveTo>
                <a:cubicBezTo>
                  <a:pt x="15" y="11"/>
                  <a:pt x="12" y="15"/>
                  <a:pt x="8" y="15"/>
                </a:cubicBezTo>
                <a:cubicBezTo>
                  <a:pt x="4" y="15"/>
                  <a:pt x="1" y="12"/>
                  <a:pt x="1" y="8"/>
                </a:cubicBezTo>
                <a:cubicBezTo>
                  <a:pt x="0" y="4"/>
                  <a:pt x="4" y="1"/>
                  <a:pt x="8" y="0"/>
                </a:cubicBezTo>
                <a:cubicBezTo>
                  <a:pt x="12" y="0"/>
                  <a:pt x="15" y="3"/>
                  <a:pt x="15" y="7"/>
                </a:cubicBezTo>
                <a:close/>
              </a:path>
            </a:pathLst>
          </a:custGeom>
          <a:solidFill>
            <a:schemeClr val="accent1">
              <a:alpha val="30000"/>
            </a:schemeClr>
          </a:solidFill>
          <a:ln cap="flat">
            <a:prstDash val="solid"/>
          </a:ln>
        </p:spPr>
        <p:txBody>
          <a:bodyPr vert="horz" wrap="square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20" name="Freeform 20"/>
          <p:cNvSpPr/>
          <p:nvPr/>
        </p:nvSpPr>
        <p:spPr>
          <a:xfrm>
            <a:off x="8277684" y="2642807"/>
            <a:ext cx="55382" cy="57690"/>
          </a:xfrm>
          <a:custGeom>
            <a:avLst/>
            <a:gdLst/>
            <a:ahLst/>
            <a:cxnLst/>
            <a:rect l="l" t="t" r="r" b="b"/>
            <a:pathLst>
              <a:path w="15" h="15">
                <a:moveTo>
                  <a:pt x="14" y="7"/>
                </a:moveTo>
                <a:cubicBezTo>
                  <a:pt x="15" y="11"/>
                  <a:pt x="12" y="14"/>
                  <a:pt x="8" y="14"/>
                </a:cubicBezTo>
                <a:cubicBezTo>
                  <a:pt x="3" y="15"/>
                  <a:pt x="0" y="12"/>
                  <a:pt x="0" y="8"/>
                </a:cubicBezTo>
                <a:cubicBezTo>
                  <a:pt x="0" y="4"/>
                  <a:pt x="3" y="0"/>
                  <a:pt x="7" y="0"/>
                </a:cubicBezTo>
                <a:cubicBezTo>
                  <a:pt x="11" y="0"/>
                  <a:pt x="14" y="3"/>
                  <a:pt x="14" y="7"/>
                </a:cubicBezTo>
                <a:close/>
              </a:path>
            </a:pathLst>
          </a:custGeom>
          <a:solidFill>
            <a:schemeClr val="accent1">
              <a:alpha val="60000"/>
            </a:schemeClr>
          </a:solidFill>
        </p:spPr>
        <p:txBody>
          <a:bodyPr vert="horz" wrap="square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21" name="Freeform 21"/>
          <p:cNvSpPr/>
          <p:nvPr/>
        </p:nvSpPr>
        <p:spPr>
          <a:xfrm>
            <a:off x="8547672" y="2518197"/>
            <a:ext cx="916111" cy="918413"/>
          </a:xfrm>
          <a:custGeom>
            <a:avLst/>
            <a:gdLst/>
            <a:ahLst/>
            <a:cxnLst/>
            <a:rect l="l" t="t" r="r" b="b"/>
            <a:pathLst>
              <a:path w="246" h="247">
                <a:moveTo>
                  <a:pt x="243" y="118"/>
                </a:moveTo>
                <a:cubicBezTo>
                  <a:pt x="246" y="184"/>
                  <a:pt x="195" y="240"/>
                  <a:pt x="129" y="243"/>
                </a:cubicBezTo>
                <a:cubicBezTo>
                  <a:pt x="63" y="247"/>
                  <a:pt x="7" y="196"/>
                  <a:pt x="3" y="130"/>
                </a:cubicBezTo>
                <a:cubicBezTo>
                  <a:pt x="0" y="63"/>
                  <a:pt x="51" y="7"/>
                  <a:pt x="117" y="4"/>
                </a:cubicBezTo>
                <a:cubicBezTo>
                  <a:pt x="183" y="0"/>
                  <a:pt x="240" y="51"/>
                  <a:pt x="243" y="118"/>
                </a:cubicBezTo>
                <a:close/>
              </a:path>
            </a:pathLst>
          </a:custGeom>
          <a:solidFill>
            <a:schemeClr val="accent1">
              <a:alpha val="60000"/>
            </a:schemeClr>
          </a:solidFill>
        </p:spPr>
        <p:txBody>
          <a:bodyPr vert="horz" wrap="square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22" name="Freeform 22"/>
          <p:cNvSpPr/>
          <p:nvPr/>
        </p:nvSpPr>
        <p:spPr>
          <a:xfrm>
            <a:off x="9530702" y="3076628"/>
            <a:ext cx="768426" cy="766113"/>
          </a:xfrm>
          <a:custGeom>
            <a:avLst/>
            <a:gdLst/>
            <a:ahLst/>
            <a:cxnLst/>
            <a:rect l="l" t="t" r="r" b="b"/>
            <a:pathLst>
              <a:path w="206" h="206">
                <a:moveTo>
                  <a:pt x="204" y="98"/>
                </a:moveTo>
                <a:cubicBezTo>
                  <a:pt x="206" y="153"/>
                  <a:pt x="164" y="200"/>
                  <a:pt x="108" y="203"/>
                </a:cubicBezTo>
                <a:cubicBezTo>
                  <a:pt x="53" y="206"/>
                  <a:pt x="6" y="163"/>
                  <a:pt x="3" y="108"/>
                </a:cubicBezTo>
                <a:cubicBezTo>
                  <a:pt x="0" y="52"/>
                  <a:pt x="43" y="5"/>
                  <a:pt x="98" y="3"/>
                </a:cubicBezTo>
                <a:cubicBezTo>
                  <a:pt x="154" y="0"/>
                  <a:pt x="201" y="42"/>
                  <a:pt x="204" y="98"/>
                </a:cubicBezTo>
                <a:close/>
              </a:path>
            </a:pathLst>
          </a:custGeom>
          <a:solidFill>
            <a:schemeClr val="accent1">
              <a:alpha val="60000"/>
            </a:schemeClr>
          </a:solidFill>
        </p:spPr>
        <p:txBody>
          <a:bodyPr vert="horz" wrap="square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23" name="Freeform 23"/>
          <p:cNvSpPr/>
          <p:nvPr/>
        </p:nvSpPr>
        <p:spPr>
          <a:xfrm>
            <a:off x="9325298" y="1800544"/>
            <a:ext cx="745346" cy="740732"/>
          </a:xfrm>
          <a:custGeom>
            <a:avLst/>
            <a:gdLst/>
            <a:ahLst/>
            <a:cxnLst/>
            <a:rect l="l" t="t" r="r" b="b"/>
            <a:pathLst>
              <a:path w="200" h="199">
                <a:moveTo>
                  <a:pt x="197" y="95"/>
                </a:moveTo>
                <a:cubicBezTo>
                  <a:pt x="200" y="148"/>
                  <a:pt x="158" y="194"/>
                  <a:pt x="105" y="197"/>
                </a:cubicBezTo>
                <a:cubicBezTo>
                  <a:pt x="51" y="199"/>
                  <a:pt x="6" y="158"/>
                  <a:pt x="3" y="105"/>
                </a:cubicBezTo>
                <a:cubicBezTo>
                  <a:pt x="0" y="51"/>
                  <a:pt x="42" y="5"/>
                  <a:pt x="95" y="3"/>
                </a:cubicBezTo>
                <a:cubicBezTo>
                  <a:pt x="149" y="0"/>
                  <a:pt x="194" y="41"/>
                  <a:pt x="197" y="95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prstDash val="solid"/>
          </a:ln>
        </p:spPr>
        <p:txBody>
          <a:bodyPr vert="horz" wrap="square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24" name="Freeform 24"/>
          <p:cNvSpPr/>
          <p:nvPr/>
        </p:nvSpPr>
        <p:spPr>
          <a:xfrm>
            <a:off x="10259864" y="2268982"/>
            <a:ext cx="256141" cy="258448"/>
          </a:xfrm>
          <a:custGeom>
            <a:avLst/>
            <a:gdLst/>
            <a:ahLst/>
            <a:cxnLst/>
            <a:rect l="l" t="t" r="r" b="b"/>
            <a:pathLst>
              <a:path w="69" h="69">
                <a:moveTo>
                  <a:pt x="68" y="33"/>
                </a:moveTo>
                <a:cubicBezTo>
                  <a:pt x="69" y="52"/>
                  <a:pt x="54" y="67"/>
                  <a:pt x="36" y="68"/>
                </a:cubicBezTo>
                <a:cubicBezTo>
                  <a:pt x="17" y="69"/>
                  <a:pt x="1" y="55"/>
                  <a:pt x="0" y="36"/>
                </a:cubicBezTo>
                <a:cubicBezTo>
                  <a:pt x="0" y="18"/>
                  <a:pt x="14" y="2"/>
                  <a:pt x="32" y="1"/>
                </a:cubicBezTo>
                <a:cubicBezTo>
                  <a:pt x="51" y="0"/>
                  <a:pt x="67" y="14"/>
                  <a:pt x="68" y="33"/>
                </a:cubicBez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 cap="flat">
            <a:prstDash val="solid"/>
          </a:ln>
        </p:spPr>
        <p:txBody>
          <a:bodyPr vert="horz" wrap="square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25" name="Freeform 25"/>
          <p:cNvSpPr/>
          <p:nvPr/>
        </p:nvSpPr>
        <p:spPr>
          <a:xfrm>
            <a:off x="7979982" y="1975919"/>
            <a:ext cx="235373" cy="237681"/>
          </a:xfrm>
          <a:custGeom>
            <a:avLst/>
            <a:gdLst/>
            <a:ahLst/>
            <a:cxnLst/>
            <a:rect l="l" t="t" r="r" b="b"/>
            <a:pathLst>
              <a:path w="63" h="64">
                <a:moveTo>
                  <a:pt x="62" y="30"/>
                </a:moveTo>
                <a:cubicBezTo>
                  <a:pt x="63" y="47"/>
                  <a:pt x="50" y="62"/>
                  <a:pt x="33" y="63"/>
                </a:cubicBezTo>
                <a:cubicBezTo>
                  <a:pt x="16" y="64"/>
                  <a:pt x="1" y="51"/>
                  <a:pt x="1" y="34"/>
                </a:cubicBezTo>
                <a:cubicBezTo>
                  <a:pt x="0" y="16"/>
                  <a:pt x="13" y="2"/>
                  <a:pt x="30" y="1"/>
                </a:cubicBezTo>
                <a:cubicBezTo>
                  <a:pt x="47" y="0"/>
                  <a:pt x="62" y="13"/>
                  <a:pt x="62" y="30"/>
                </a:cubicBezTo>
                <a:close/>
              </a:path>
            </a:pathLst>
          </a:custGeom>
          <a:solidFill>
            <a:srgbClr val="FFC529"/>
          </a:solidFill>
          <a:ln cap="flat">
            <a:prstDash val="solid"/>
          </a:ln>
        </p:spPr>
        <p:txBody>
          <a:bodyPr vert="horz" wrap="square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26" name="Freeform 26"/>
          <p:cNvSpPr/>
          <p:nvPr/>
        </p:nvSpPr>
        <p:spPr>
          <a:xfrm>
            <a:off x="9858346" y="1445178"/>
            <a:ext cx="237681" cy="239987"/>
          </a:xfrm>
          <a:custGeom>
            <a:avLst/>
            <a:gdLst/>
            <a:ahLst/>
            <a:cxnLst/>
            <a:rect l="l" t="t" r="r" b="b"/>
            <a:pathLst>
              <a:path w="64" h="64">
                <a:moveTo>
                  <a:pt x="63" y="31"/>
                </a:moveTo>
                <a:cubicBezTo>
                  <a:pt x="64" y="48"/>
                  <a:pt x="50" y="62"/>
                  <a:pt x="33" y="63"/>
                </a:cubicBezTo>
                <a:cubicBezTo>
                  <a:pt x="16" y="64"/>
                  <a:pt x="2" y="51"/>
                  <a:pt x="1" y="34"/>
                </a:cubicBezTo>
                <a:cubicBezTo>
                  <a:pt x="0" y="17"/>
                  <a:pt x="13" y="2"/>
                  <a:pt x="30" y="1"/>
                </a:cubicBezTo>
                <a:cubicBezTo>
                  <a:pt x="47" y="0"/>
                  <a:pt x="62" y="13"/>
                  <a:pt x="63" y="31"/>
                </a:cubicBezTo>
                <a:close/>
              </a:path>
            </a:pathLst>
          </a:custGeom>
          <a:solidFill>
            <a:srgbClr val="FFC529"/>
          </a:solidFill>
          <a:ln cap="flat">
            <a:prstDash val="solid"/>
          </a:ln>
        </p:spPr>
        <p:txBody>
          <a:bodyPr vert="horz" wrap="square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27" name="Freeform 27"/>
          <p:cNvSpPr/>
          <p:nvPr/>
        </p:nvSpPr>
        <p:spPr>
          <a:xfrm>
            <a:off x="10162946" y="2439742"/>
            <a:ext cx="55382" cy="57690"/>
          </a:xfrm>
          <a:custGeom>
            <a:avLst/>
            <a:gdLst/>
            <a:ahLst/>
            <a:cxnLst/>
            <a:rect l="l" t="t" r="r" b="b"/>
            <a:pathLst>
              <a:path w="15" h="15">
                <a:moveTo>
                  <a:pt x="15" y="7"/>
                </a:moveTo>
                <a:cubicBezTo>
                  <a:pt x="15" y="11"/>
                  <a:pt x="12" y="15"/>
                  <a:pt x="8" y="15"/>
                </a:cubicBezTo>
                <a:cubicBezTo>
                  <a:pt x="4" y="15"/>
                  <a:pt x="0" y="12"/>
                  <a:pt x="0" y="8"/>
                </a:cubicBezTo>
                <a:cubicBezTo>
                  <a:pt x="0" y="4"/>
                  <a:pt x="3" y="1"/>
                  <a:pt x="7" y="0"/>
                </a:cubicBezTo>
                <a:cubicBezTo>
                  <a:pt x="11" y="0"/>
                  <a:pt x="14" y="3"/>
                  <a:pt x="15" y="7"/>
                </a:cubicBezTo>
                <a:close/>
              </a:path>
            </a:pathLst>
          </a:custGeom>
          <a:solidFill>
            <a:schemeClr val="accent1"/>
          </a:solidFill>
          <a:ln cap="flat">
            <a:prstDash val="solid"/>
          </a:ln>
        </p:spPr>
        <p:txBody>
          <a:bodyPr vert="horz" wrap="square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28" name="Freeform 28"/>
          <p:cNvSpPr/>
          <p:nvPr/>
        </p:nvSpPr>
        <p:spPr>
          <a:xfrm>
            <a:off x="10649844" y="3171242"/>
            <a:ext cx="55382" cy="55382"/>
          </a:xfrm>
          <a:custGeom>
            <a:avLst/>
            <a:gdLst/>
            <a:ahLst/>
            <a:cxnLst/>
            <a:rect l="l" t="t" r="r" b="b"/>
            <a:pathLst>
              <a:path w="15" h="15">
                <a:moveTo>
                  <a:pt x="14" y="7"/>
                </a:moveTo>
                <a:cubicBezTo>
                  <a:pt x="15" y="11"/>
                  <a:pt x="12" y="14"/>
                  <a:pt x="8" y="14"/>
                </a:cubicBezTo>
                <a:cubicBezTo>
                  <a:pt x="3" y="15"/>
                  <a:pt x="0" y="11"/>
                  <a:pt x="0" y="7"/>
                </a:cubicBezTo>
                <a:cubicBezTo>
                  <a:pt x="0" y="3"/>
                  <a:pt x="3" y="0"/>
                  <a:pt x="7" y="0"/>
                </a:cubicBezTo>
                <a:cubicBezTo>
                  <a:pt x="11" y="0"/>
                  <a:pt x="14" y="3"/>
                  <a:pt x="14" y="7"/>
                </a:cubicBezTo>
                <a:close/>
              </a:path>
            </a:pathLst>
          </a:custGeom>
          <a:solidFill>
            <a:schemeClr val="accent1"/>
          </a:solidFill>
          <a:ln cap="flat">
            <a:prstDash val="solid"/>
          </a:ln>
        </p:spPr>
        <p:txBody>
          <a:bodyPr vert="horz" wrap="square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29" name="Freeform 29"/>
          <p:cNvSpPr/>
          <p:nvPr/>
        </p:nvSpPr>
        <p:spPr>
          <a:xfrm>
            <a:off x="8856860" y="2195140"/>
            <a:ext cx="55382" cy="55382"/>
          </a:xfrm>
          <a:custGeom>
            <a:avLst/>
            <a:gdLst/>
            <a:ahLst/>
            <a:cxnLst/>
            <a:rect l="l" t="t" r="r" b="b"/>
            <a:pathLst>
              <a:path w="15" h="15">
                <a:moveTo>
                  <a:pt x="15" y="7"/>
                </a:moveTo>
                <a:cubicBezTo>
                  <a:pt x="15" y="11"/>
                  <a:pt x="12" y="15"/>
                  <a:pt x="8" y="15"/>
                </a:cubicBezTo>
                <a:cubicBezTo>
                  <a:pt x="4" y="15"/>
                  <a:pt x="0" y="12"/>
                  <a:pt x="0" y="8"/>
                </a:cubicBezTo>
                <a:cubicBezTo>
                  <a:pt x="0" y="4"/>
                  <a:pt x="3" y="1"/>
                  <a:pt x="7" y="1"/>
                </a:cubicBezTo>
                <a:cubicBezTo>
                  <a:pt x="11" y="0"/>
                  <a:pt x="15" y="3"/>
                  <a:pt x="15" y="7"/>
                </a:cubicBezTo>
                <a:close/>
              </a:path>
            </a:pathLst>
          </a:custGeom>
          <a:solidFill>
            <a:schemeClr val="accent1"/>
          </a:solidFill>
          <a:ln cap="flat">
            <a:prstDash val="solid"/>
          </a:ln>
        </p:spPr>
        <p:txBody>
          <a:bodyPr vert="horz" wrap="square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30" name="Freeform 30"/>
          <p:cNvSpPr/>
          <p:nvPr/>
        </p:nvSpPr>
        <p:spPr>
          <a:xfrm>
            <a:off x="8519954" y="1389796"/>
            <a:ext cx="57690" cy="55382"/>
          </a:xfrm>
          <a:custGeom>
            <a:avLst/>
            <a:gdLst/>
            <a:ahLst/>
            <a:cxnLst/>
            <a:rect l="l" t="t" r="r" b="b"/>
            <a:pathLst>
              <a:path w="15" h="15">
                <a:moveTo>
                  <a:pt x="15" y="7"/>
                </a:moveTo>
                <a:cubicBezTo>
                  <a:pt x="15" y="11"/>
                  <a:pt x="12" y="14"/>
                  <a:pt x="8" y="14"/>
                </a:cubicBezTo>
                <a:cubicBezTo>
                  <a:pt x="4" y="15"/>
                  <a:pt x="1" y="12"/>
                  <a:pt x="1" y="8"/>
                </a:cubicBezTo>
                <a:cubicBezTo>
                  <a:pt x="0" y="3"/>
                  <a:pt x="4" y="0"/>
                  <a:pt x="8" y="0"/>
                </a:cubicBezTo>
                <a:cubicBezTo>
                  <a:pt x="12" y="0"/>
                  <a:pt x="15" y="3"/>
                  <a:pt x="15" y="7"/>
                </a:cubicBezTo>
                <a:close/>
              </a:path>
            </a:pathLst>
          </a:custGeom>
          <a:solidFill>
            <a:schemeClr val="accent1"/>
          </a:solidFill>
          <a:ln cap="flat">
            <a:prstDash val="solid"/>
          </a:ln>
        </p:spPr>
        <p:txBody>
          <a:bodyPr vert="horz" wrap="square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31" name="Freeform 31"/>
          <p:cNvSpPr/>
          <p:nvPr/>
        </p:nvSpPr>
        <p:spPr>
          <a:xfrm>
            <a:off x="8316887" y="3178166"/>
            <a:ext cx="55382" cy="55382"/>
          </a:xfrm>
          <a:custGeom>
            <a:avLst/>
            <a:gdLst/>
            <a:ahLst/>
            <a:cxnLst/>
            <a:rect l="l" t="t" r="r" b="b"/>
            <a:pathLst>
              <a:path w="15" h="15">
                <a:moveTo>
                  <a:pt x="15" y="7"/>
                </a:moveTo>
                <a:cubicBezTo>
                  <a:pt x="15" y="11"/>
                  <a:pt x="12" y="14"/>
                  <a:pt x="8" y="15"/>
                </a:cubicBezTo>
                <a:cubicBezTo>
                  <a:pt x="4" y="15"/>
                  <a:pt x="0" y="12"/>
                  <a:pt x="0" y="8"/>
                </a:cubicBezTo>
                <a:cubicBezTo>
                  <a:pt x="0" y="4"/>
                  <a:pt x="3" y="0"/>
                  <a:pt x="7" y="0"/>
                </a:cubicBezTo>
                <a:cubicBezTo>
                  <a:pt x="11" y="0"/>
                  <a:pt x="15" y="3"/>
                  <a:pt x="15" y="7"/>
                </a:cubicBezTo>
                <a:close/>
              </a:path>
            </a:pathLst>
          </a:custGeom>
          <a:solidFill>
            <a:schemeClr val="accent1"/>
          </a:solidFill>
          <a:ln cap="flat">
            <a:prstDash val="solid"/>
          </a:ln>
        </p:spPr>
        <p:txBody>
          <a:bodyPr vert="horz" wrap="square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32" name="Freeform 32"/>
          <p:cNvSpPr/>
          <p:nvPr/>
        </p:nvSpPr>
        <p:spPr>
          <a:xfrm>
            <a:off x="8409191" y="2354362"/>
            <a:ext cx="341521" cy="346136"/>
          </a:xfrm>
          <a:custGeom>
            <a:avLst/>
            <a:gdLst/>
            <a:ahLst/>
            <a:cxnLst/>
            <a:rect l="l" t="t" r="r" b="b"/>
            <a:pathLst>
              <a:path w="92" h="93">
                <a:moveTo>
                  <a:pt x="91" y="44"/>
                </a:moveTo>
                <a:cubicBezTo>
                  <a:pt x="92" y="69"/>
                  <a:pt x="73" y="90"/>
                  <a:pt x="48" y="91"/>
                </a:cubicBezTo>
                <a:cubicBezTo>
                  <a:pt x="23" y="93"/>
                  <a:pt x="2" y="73"/>
                  <a:pt x="1" y="49"/>
                </a:cubicBezTo>
                <a:cubicBezTo>
                  <a:pt x="0" y="24"/>
                  <a:pt x="19" y="3"/>
                  <a:pt x="44" y="1"/>
                </a:cubicBezTo>
                <a:cubicBezTo>
                  <a:pt x="69" y="0"/>
                  <a:pt x="90" y="19"/>
                  <a:pt x="91" y="44"/>
                </a:cubicBezTo>
                <a:close/>
              </a:path>
            </a:pathLst>
          </a:custGeom>
          <a:solidFill>
            <a:schemeClr val="accent1"/>
          </a:solidFill>
          <a:ln cap="flat">
            <a:prstDash val="solid"/>
          </a:ln>
        </p:spPr>
        <p:txBody>
          <a:bodyPr vert="horz" wrap="square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33" name="Freeform 33"/>
          <p:cNvSpPr/>
          <p:nvPr/>
        </p:nvSpPr>
        <p:spPr>
          <a:xfrm>
            <a:off x="10340629" y="2772033"/>
            <a:ext cx="346136" cy="346136"/>
          </a:xfrm>
          <a:custGeom>
            <a:avLst/>
            <a:gdLst/>
            <a:ahLst/>
            <a:cxnLst/>
            <a:rect l="l" t="t" r="r" b="b"/>
            <a:pathLst>
              <a:path w="93" h="93">
                <a:moveTo>
                  <a:pt x="92" y="44"/>
                </a:moveTo>
                <a:cubicBezTo>
                  <a:pt x="93" y="69"/>
                  <a:pt x="74" y="90"/>
                  <a:pt x="49" y="91"/>
                </a:cubicBezTo>
                <a:cubicBezTo>
                  <a:pt x="24" y="93"/>
                  <a:pt x="3" y="74"/>
                  <a:pt x="2" y="49"/>
                </a:cubicBezTo>
                <a:cubicBezTo>
                  <a:pt x="0" y="24"/>
                  <a:pt x="19" y="3"/>
                  <a:pt x="44" y="1"/>
                </a:cubicBezTo>
                <a:cubicBezTo>
                  <a:pt x="69" y="0"/>
                  <a:pt x="90" y="19"/>
                  <a:pt x="92" y="44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cap="flat">
            <a:prstDash val="solid"/>
          </a:ln>
        </p:spPr>
        <p:txBody>
          <a:bodyPr vert="horz" wrap="square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34" name="AutoShape 34"/>
          <p:cNvSpPr/>
          <p:nvPr/>
        </p:nvSpPr>
        <p:spPr>
          <a:xfrm>
            <a:off x="8626102" y="1223651"/>
            <a:ext cx="978411" cy="978410"/>
          </a:xfrm>
          <a:prstGeom prst="ellipse">
            <a:avLst/>
          </a:prstGeom>
          <a:solidFill>
            <a:schemeClr val="accent1"/>
          </a:solidFill>
          <a:ln cap="flat">
            <a:prstDash val="solid"/>
          </a:ln>
        </p:spPr>
        <p:txBody>
          <a:bodyPr vert="horz" wrap="square" lIns="91440" tIns="45720" rIns="91440" bIns="45720" anchor="ctr">
            <a:normAutofit/>
          </a:bodyPr>
          <a:p>
            <a:pPr marL="0" algn="ctr"/>
          </a:p>
        </p:txBody>
      </p:sp>
      <p:cxnSp>
        <p:nvCxnSpPr>
          <p:cNvPr id="35" name="Connector 35"/>
          <p:cNvCxnSpPr/>
          <p:nvPr/>
        </p:nvCxnSpPr>
        <p:spPr>
          <a:xfrm>
            <a:off x="8440033" y="3773427"/>
            <a:ext cx="1142924" cy="414214"/>
          </a:xfrm>
          <a:prstGeom prst="line">
            <a:avLst/>
          </a:prstGeom>
          <a:ln w="57150" cap="flat" cmpd="sng">
            <a:solidFill>
              <a:schemeClr val="accent1"/>
            </a:solidFill>
            <a:prstDash val="solid"/>
          </a:ln>
        </p:spPr>
      </p:cxnSp>
      <p:cxnSp>
        <p:nvCxnSpPr>
          <p:cNvPr id="36" name="Connector 36"/>
          <p:cNvCxnSpPr/>
          <p:nvPr/>
        </p:nvCxnSpPr>
        <p:spPr>
          <a:xfrm flipV="1">
            <a:off x="9598298" y="3903828"/>
            <a:ext cx="1020194" cy="276143"/>
          </a:xfrm>
          <a:prstGeom prst="line">
            <a:avLst/>
          </a:prstGeom>
          <a:ln w="57150" cap="flat" cmpd="sng">
            <a:solidFill>
              <a:schemeClr val="accent1"/>
            </a:solidFill>
            <a:prstDash val="solid"/>
          </a:ln>
        </p:spPr>
      </p:cxnSp>
      <p:sp>
        <p:nvSpPr>
          <p:cNvPr id="37" name="Freeform 37"/>
          <p:cNvSpPr/>
          <p:nvPr/>
        </p:nvSpPr>
        <p:spPr>
          <a:xfrm>
            <a:off x="8760176" y="3283162"/>
            <a:ext cx="1169940" cy="1169941"/>
          </a:xfrm>
          <a:custGeom>
            <a:avLst/>
            <a:gdLst/>
            <a:ahLst/>
            <a:cxnLst/>
            <a:rect l="l" t="t" r="r" b="b"/>
            <a:pathLst>
              <a:path w="314" h="314">
                <a:moveTo>
                  <a:pt x="310" y="150"/>
                </a:moveTo>
                <a:cubicBezTo>
                  <a:pt x="314" y="234"/>
                  <a:pt x="249" y="306"/>
                  <a:pt x="165" y="310"/>
                </a:cubicBezTo>
                <a:cubicBezTo>
                  <a:pt x="80" y="314"/>
                  <a:pt x="9" y="249"/>
                  <a:pt x="4" y="165"/>
                </a:cubicBezTo>
                <a:cubicBezTo>
                  <a:pt x="0" y="80"/>
                  <a:pt x="65" y="9"/>
                  <a:pt x="149" y="4"/>
                </a:cubicBezTo>
                <a:cubicBezTo>
                  <a:pt x="234" y="0"/>
                  <a:pt x="306" y="65"/>
                  <a:pt x="310" y="150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 cap="flat">
            <a:prstDash val="solid"/>
          </a:ln>
        </p:spPr>
        <p:txBody>
          <a:bodyPr vert="horz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38" name="Freeform 38"/>
          <p:cNvSpPr/>
          <p:nvPr/>
        </p:nvSpPr>
        <p:spPr>
          <a:xfrm>
            <a:off x="8409190" y="2421283"/>
            <a:ext cx="953029" cy="948413"/>
          </a:xfrm>
          <a:custGeom>
            <a:avLst/>
            <a:gdLst/>
            <a:ahLst/>
            <a:cxnLst/>
            <a:rect l="l" t="t" r="r" b="b"/>
            <a:pathLst>
              <a:path w="256" h="255">
                <a:moveTo>
                  <a:pt x="252" y="121"/>
                </a:moveTo>
                <a:cubicBezTo>
                  <a:pt x="256" y="190"/>
                  <a:pt x="203" y="248"/>
                  <a:pt x="134" y="252"/>
                </a:cubicBezTo>
                <a:cubicBezTo>
                  <a:pt x="65" y="255"/>
                  <a:pt x="7" y="202"/>
                  <a:pt x="4" y="133"/>
                </a:cubicBezTo>
                <a:cubicBezTo>
                  <a:pt x="0" y="65"/>
                  <a:pt x="53" y="6"/>
                  <a:pt x="122" y="3"/>
                </a:cubicBezTo>
                <a:cubicBezTo>
                  <a:pt x="190" y="0"/>
                  <a:pt x="249" y="52"/>
                  <a:pt x="252" y="121"/>
                </a:cubicBezTo>
                <a:close/>
              </a:path>
            </a:pathLst>
          </a:custGeom>
          <a:solidFill>
            <a:srgbClr val="FFC529"/>
          </a:solidFill>
          <a:ln cap="flat">
            <a:prstDash val="solid"/>
          </a:ln>
        </p:spPr>
        <p:txBody>
          <a:bodyPr vert="horz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39" name="Freeform 39"/>
          <p:cNvSpPr/>
          <p:nvPr/>
        </p:nvSpPr>
        <p:spPr>
          <a:xfrm>
            <a:off x="8289196" y="1851311"/>
            <a:ext cx="1169940" cy="1169941"/>
          </a:xfrm>
          <a:custGeom>
            <a:avLst/>
            <a:gdLst/>
            <a:ahLst/>
            <a:cxnLst/>
            <a:rect l="l" t="t" r="r" b="b"/>
            <a:pathLst>
              <a:path w="314" h="314">
                <a:moveTo>
                  <a:pt x="310" y="150"/>
                </a:moveTo>
                <a:cubicBezTo>
                  <a:pt x="314" y="234"/>
                  <a:pt x="249" y="306"/>
                  <a:pt x="164" y="310"/>
                </a:cubicBezTo>
                <a:cubicBezTo>
                  <a:pt x="80" y="314"/>
                  <a:pt x="8" y="249"/>
                  <a:pt x="4" y="165"/>
                </a:cubicBezTo>
                <a:cubicBezTo>
                  <a:pt x="0" y="80"/>
                  <a:pt x="65" y="9"/>
                  <a:pt x="149" y="4"/>
                </a:cubicBezTo>
                <a:cubicBezTo>
                  <a:pt x="234" y="0"/>
                  <a:pt x="305" y="65"/>
                  <a:pt x="310" y="150"/>
                </a:cubicBezTo>
                <a:close/>
              </a:path>
            </a:pathLst>
          </a:custGeom>
          <a:solidFill>
            <a:srgbClr val="FFFF00"/>
          </a:solidFill>
          <a:ln cap="flat">
            <a:prstDash val="solid"/>
          </a:ln>
        </p:spPr>
        <p:txBody>
          <a:bodyPr vert="horz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40" name="Freeform 40"/>
          <p:cNvSpPr/>
          <p:nvPr/>
        </p:nvSpPr>
        <p:spPr>
          <a:xfrm>
            <a:off x="9726814" y="2633579"/>
            <a:ext cx="856111" cy="856111"/>
          </a:xfrm>
          <a:custGeom>
            <a:avLst/>
            <a:gdLst/>
            <a:ahLst/>
            <a:cxnLst/>
            <a:rect l="l" t="t" r="r" b="b"/>
            <a:pathLst>
              <a:path w="230" h="230">
                <a:moveTo>
                  <a:pt x="227" y="109"/>
                </a:moveTo>
                <a:cubicBezTo>
                  <a:pt x="230" y="171"/>
                  <a:pt x="182" y="224"/>
                  <a:pt x="121" y="227"/>
                </a:cubicBezTo>
                <a:cubicBezTo>
                  <a:pt x="59" y="230"/>
                  <a:pt x="6" y="182"/>
                  <a:pt x="3" y="120"/>
                </a:cubicBezTo>
                <a:cubicBezTo>
                  <a:pt x="0" y="59"/>
                  <a:pt x="48" y="6"/>
                  <a:pt x="109" y="3"/>
                </a:cubicBezTo>
                <a:cubicBezTo>
                  <a:pt x="171" y="0"/>
                  <a:pt x="224" y="48"/>
                  <a:pt x="227" y="109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 cap="flat">
            <a:prstDash val="solid"/>
          </a:ln>
        </p:spPr>
        <p:txBody>
          <a:bodyPr vert="horz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41" name="Freeform 41"/>
          <p:cNvSpPr/>
          <p:nvPr/>
        </p:nvSpPr>
        <p:spPr>
          <a:xfrm>
            <a:off x="8983777" y="2174371"/>
            <a:ext cx="1220707" cy="1220707"/>
          </a:xfrm>
          <a:custGeom>
            <a:avLst/>
            <a:gdLst/>
            <a:ahLst/>
            <a:cxnLst/>
            <a:rect l="l" t="t" r="r" b="b"/>
            <a:pathLst>
              <a:path w="328" h="328">
                <a:moveTo>
                  <a:pt x="323" y="156"/>
                </a:moveTo>
                <a:cubicBezTo>
                  <a:pt x="328" y="244"/>
                  <a:pt x="260" y="319"/>
                  <a:pt x="172" y="323"/>
                </a:cubicBezTo>
                <a:cubicBezTo>
                  <a:pt x="84" y="328"/>
                  <a:pt x="9" y="260"/>
                  <a:pt x="4" y="172"/>
                </a:cubicBezTo>
                <a:cubicBezTo>
                  <a:pt x="0" y="84"/>
                  <a:pt x="68" y="9"/>
                  <a:pt x="156" y="4"/>
                </a:cubicBezTo>
                <a:cubicBezTo>
                  <a:pt x="244" y="0"/>
                  <a:pt x="319" y="68"/>
                  <a:pt x="323" y="156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vert="horz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42" name="Freeform 42"/>
          <p:cNvSpPr/>
          <p:nvPr/>
        </p:nvSpPr>
        <p:spPr>
          <a:xfrm>
            <a:off x="10241403" y="3547377"/>
            <a:ext cx="722271" cy="717656"/>
          </a:xfrm>
          <a:custGeom>
            <a:avLst/>
            <a:gdLst/>
            <a:ahLst/>
            <a:cxnLst/>
            <a:rect l="l" t="t" r="r" b="b"/>
            <a:pathLst>
              <a:path w="194" h="193">
                <a:moveTo>
                  <a:pt x="192" y="93"/>
                </a:moveTo>
                <a:cubicBezTo>
                  <a:pt x="194" y="145"/>
                  <a:pt x="153" y="190"/>
                  <a:pt x="101" y="192"/>
                </a:cubicBezTo>
                <a:cubicBezTo>
                  <a:pt x="84" y="193"/>
                  <a:pt x="69" y="190"/>
                  <a:pt x="55" y="183"/>
                </a:cubicBezTo>
                <a:cubicBezTo>
                  <a:pt x="50" y="181"/>
                  <a:pt x="45" y="178"/>
                  <a:pt x="40" y="174"/>
                </a:cubicBezTo>
                <a:cubicBezTo>
                  <a:pt x="25" y="163"/>
                  <a:pt x="12" y="147"/>
                  <a:pt x="6" y="127"/>
                </a:cubicBezTo>
                <a:cubicBezTo>
                  <a:pt x="4" y="122"/>
                  <a:pt x="2" y="115"/>
                  <a:pt x="1" y="109"/>
                </a:cubicBezTo>
                <a:cubicBezTo>
                  <a:pt x="1" y="106"/>
                  <a:pt x="1" y="104"/>
                  <a:pt x="1" y="101"/>
                </a:cubicBezTo>
                <a:cubicBezTo>
                  <a:pt x="0" y="79"/>
                  <a:pt x="6" y="59"/>
                  <a:pt x="18" y="43"/>
                </a:cubicBezTo>
                <a:cubicBezTo>
                  <a:pt x="26" y="31"/>
                  <a:pt x="36" y="21"/>
                  <a:pt x="48" y="14"/>
                </a:cubicBezTo>
                <a:cubicBezTo>
                  <a:pt x="61" y="6"/>
                  <a:pt x="76" y="2"/>
                  <a:pt x="92" y="1"/>
                </a:cubicBezTo>
                <a:cubicBezTo>
                  <a:pt x="129" y="0"/>
                  <a:pt x="161" y="19"/>
                  <a:pt x="179" y="48"/>
                </a:cubicBezTo>
                <a:cubicBezTo>
                  <a:pt x="179" y="48"/>
                  <a:pt x="179" y="48"/>
                  <a:pt x="179" y="48"/>
                </a:cubicBezTo>
                <a:cubicBezTo>
                  <a:pt x="187" y="61"/>
                  <a:pt x="191" y="76"/>
                  <a:pt x="192" y="93"/>
                </a:cubicBezTo>
                <a:close/>
              </a:path>
            </a:pathLst>
          </a:custGeom>
          <a:solidFill>
            <a:srgbClr val="FFC529"/>
          </a:solidFill>
          <a:ln cap="flat">
            <a:prstDash val="solid"/>
          </a:ln>
        </p:spPr>
        <p:txBody>
          <a:bodyPr vert="horz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43" name="Freeform 43"/>
          <p:cNvSpPr/>
          <p:nvPr/>
        </p:nvSpPr>
        <p:spPr>
          <a:xfrm>
            <a:off x="8026134" y="3328158"/>
            <a:ext cx="869955" cy="869956"/>
          </a:xfrm>
          <a:custGeom>
            <a:avLst/>
            <a:gdLst/>
            <a:ahLst/>
            <a:cxnLst/>
            <a:rect l="l" t="t" r="r" b="b"/>
            <a:pathLst>
              <a:path w="234" h="234">
                <a:moveTo>
                  <a:pt x="232" y="112"/>
                </a:moveTo>
                <a:cubicBezTo>
                  <a:pt x="234" y="175"/>
                  <a:pt x="185" y="229"/>
                  <a:pt x="122" y="232"/>
                </a:cubicBezTo>
                <a:cubicBezTo>
                  <a:pt x="59" y="234"/>
                  <a:pt x="6" y="185"/>
                  <a:pt x="3" y="122"/>
                </a:cubicBezTo>
                <a:cubicBezTo>
                  <a:pt x="0" y="59"/>
                  <a:pt x="49" y="6"/>
                  <a:pt x="112" y="3"/>
                </a:cubicBezTo>
                <a:cubicBezTo>
                  <a:pt x="176" y="0"/>
                  <a:pt x="229" y="49"/>
                  <a:pt x="232" y="112"/>
                </a:cubicBezTo>
                <a:close/>
              </a:path>
            </a:pathLst>
          </a:custGeom>
          <a:solidFill>
            <a:schemeClr val="accent1"/>
          </a:solidFill>
          <a:ln cap="flat">
            <a:prstDash val="solid"/>
          </a:ln>
        </p:spPr>
        <p:txBody>
          <a:bodyPr vert="horz" wrap="none" lIns="0" tIns="0" rIns="0" bIns="0" anchor="ctr">
            <a:normAutofit/>
          </a:bodyPr>
          <a:p>
            <a:pPr marL="0" algn="ctr"/>
          </a:p>
        </p:txBody>
      </p:sp>
      <p:sp>
        <p:nvSpPr>
          <p:cNvPr id="45" name="文本框 44"/>
          <p:cNvSpPr txBox="1"/>
          <p:nvPr/>
        </p:nvSpPr>
        <p:spPr>
          <a:xfrm>
            <a:off x="1003300" y="1223645"/>
            <a:ext cx="6798310" cy="19545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访问通义万相</a:t>
            </a:r>
            <a:endParaRPr lang="zh-CN" altLang="en-US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zh-CN" altLang="en-US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官网入口：</a:t>
            </a:r>
            <a:r>
              <a:rPr lang="en-US" altLang="zh-CN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https://wanxiang.aliyun.com/</a:t>
            </a:r>
            <a:endParaRPr lang="en-US" altLang="zh-CN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endParaRPr lang="en-US" altLang="zh-CN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zh-CN" altLang="en-US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支持平台：网页版（无需下载，浏览器直接使用）。</a:t>
            </a:r>
            <a:endParaRPr lang="zh-CN" altLang="en-US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  <p:transition spd="slow">
    <p:comb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>
            <p:ph type="title"/>
          </p:nvPr>
        </p:nvSpPr>
        <p:spPr>
          <a:xfrm>
            <a:off x="660400" y="548569"/>
            <a:ext cx="10858500" cy="480131"/>
          </a:xfrm>
        </p:spPr>
        <p:txBody>
          <a:bodyPr vert="horz" lIns="91440" tIns="45720" rIns="91440" bIns="45720" anchor="b">
            <a:normAutofit/>
          </a:bodyPr>
          <a:p>
            <a:pPr algn="l">
              <a:lnSpc>
                <a:spcPct val="90000"/>
              </a:lnSpc>
              <a:spcBef>
                <a:spcPct val="0"/>
              </a:spcBef>
            </a:pPr>
            <a:r>
              <a:rPr lang="zh-CN" altLang="en-US" sz="3745" b="1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文生图操作指南</a:t>
            </a:r>
            <a:endParaRPr lang="zh-CN" altLang="en-US" sz="3745" b="1" i="0" u="none" baseline="0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AutoShape 3"/>
          <p:cNvSpPr/>
          <p:nvPr/>
        </p:nvSpPr>
        <p:spPr>
          <a:xfrm>
            <a:off x="5224424" y="1412479"/>
            <a:ext cx="658834" cy="659985"/>
          </a:xfrm>
          <a:prstGeom prst="roundRect">
            <a:avLst/>
          </a:prstGeom>
          <a:solidFill>
            <a:schemeClr val="accent1"/>
          </a:solidFill>
          <a:ln cap="flat">
            <a:prstDash val="solid"/>
          </a:ln>
        </p:spPr>
        <p:txBody>
          <a:bodyPr vert="horz" lIns="91440" tIns="45720" rIns="91440" bIns="45720" anchor="ctr">
            <a:normAutofit/>
          </a:bodyPr>
          <a:p>
            <a:pPr marL="0" algn="ctr"/>
            <a:r>
              <a:rPr lang="en-US" sz="2400" b="1" i="0" u="none" baseline="0">
                <a:solidFill>
                  <a:srgbClr val="2F2F2F"/>
                </a:solidFill>
                <a:latin typeface="Arial" panose="020B0604020202020204"/>
                <a:ea typeface="Arial" panose="020B0604020202020204"/>
              </a:rPr>
              <a:t>01</a:t>
            </a:r>
            <a:endParaRPr lang="en-US" sz="2400" b="1" i="0" u="none" baseline="0">
              <a:solidFill>
                <a:srgbClr val="2F2F2F"/>
              </a:solidFill>
              <a:latin typeface="Arial" panose="020B0604020202020204"/>
              <a:ea typeface="Arial" panose="020B0604020202020204"/>
            </a:endParaRPr>
          </a:p>
        </p:txBody>
      </p:sp>
      <p:sp>
        <p:nvSpPr>
          <p:cNvPr id="4" name="AutoShape 4"/>
          <p:cNvSpPr/>
          <p:nvPr/>
        </p:nvSpPr>
        <p:spPr>
          <a:xfrm>
            <a:off x="5224424" y="3220792"/>
            <a:ext cx="658834" cy="659985"/>
          </a:xfrm>
          <a:prstGeom prst="roundRect">
            <a:avLst/>
          </a:prstGeom>
          <a:solidFill>
            <a:schemeClr val="accent2"/>
          </a:solidFill>
          <a:ln cap="flat">
            <a:prstDash val="solid"/>
          </a:ln>
        </p:spPr>
        <p:txBody>
          <a:bodyPr vert="horz" lIns="91440" tIns="45720" rIns="91440" bIns="45720" anchor="ctr">
            <a:normAutofit/>
          </a:bodyPr>
          <a:p>
            <a:pPr marL="0" algn="ctr"/>
            <a:r>
              <a:rPr lang="en-US" sz="2400" b="1" i="0" u="none" baseline="0">
                <a:solidFill>
                  <a:srgbClr val="2F2F2F"/>
                </a:solidFill>
                <a:latin typeface="Arial" panose="020B0604020202020204"/>
                <a:ea typeface="Arial" panose="020B0604020202020204"/>
              </a:rPr>
              <a:t>02</a:t>
            </a:r>
            <a:endParaRPr lang="en-US" sz="2400" b="1" i="0" u="none" baseline="0">
              <a:solidFill>
                <a:srgbClr val="2F2F2F"/>
              </a:solidFill>
              <a:latin typeface="Arial" panose="020B0604020202020204"/>
              <a:ea typeface="Arial" panose="020B0604020202020204"/>
            </a:endParaRPr>
          </a:p>
        </p:txBody>
      </p:sp>
      <p:sp>
        <p:nvSpPr>
          <p:cNvPr id="5" name="AutoShape 5"/>
          <p:cNvSpPr/>
          <p:nvPr/>
        </p:nvSpPr>
        <p:spPr>
          <a:xfrm>
            <a:off x="5224424" y="4989387"/>
            <a:ext cx="658834" cy="659985"/>
          </a:xfrm>
          <a:prstGeom prst="roundRect">
            <a:avLst/>
          </a:prstGeom>
          <a:solidFill>
            <a:schemeClr val="accent1"/>
          </a:solidFill>
          <a:ln cap="flat">
            <a:prstDash val="solid"/>
          </a:ln>
        </p:spPr>
        <p:txBody>
          <a:bodyPr vert="horz" lIns="91440" tIns="45720" rIns="91440" bIns="45720" anchor="ctr">
            <a:normAutofit/>
          </a:bodyPr>
          <a:p>
            <a:pPr marL="0" algn="ctr"/>
            <a:r>
              <a:rPr lang="en-US" sz="2400" b="1" i="0" u="none" baseline="0">
                <a:solidFill>
                  <a:srgbClr val="2F2F2F"/>
                </a:solidFill>
                <a:latin typeface="Arial" panose="020B0604020202020204"/>
                <a:ea typeface="Arial" panose="020B0604020202020204"/>
              </a:rPr>
              <a:t>03</a:t>
            </a:r>
            <a:endParaRPr lang="en-US" sz="2400" b="1" i="0" u="none" baseline="0">
              <a:solidFill>
                <a:srgbClr val="2F2F2F"/>
              </a:solidFill>
              <a:latin typeface="Arial" panose="020B0604020202020204"/>
              <a:ea typeface="Arial" panose="020B0604020202020204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6016597" y="1655992"/>
            <a:ext cx="5467759" cy="1023357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>
            <a:spAutoFit/>
          </a:bodyPr>
          <a:lstStyle/>
          <a:p>
            <a:pPr marL="0" algn="l">
              <a:lnSpc>
                <a:spcPct val="150000"/>
              </a:lnSpc>
              <a:defRPr/>
            </a:pPr>
            <a:r>
              <a:rPr lang="zh-CN" altLang="en-US" sz="1400" b="0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在文本框中输入清晰、具体的文字描述，描述越详细，生成的图像越符合预期。</a:t>
            </a:r>
            <a:endParaRPr lang="en-US" sz="1100"/>
          </a:p>
        </p:txBody>
      </p:sp>
      <p:sp>
        <p:nvSpPr>
          <p:cNvPr id="7" name="TextBox 7"/>
          <p:cNvSpPr txBox="1"/>
          <p:nvPr/>
        </p:nvSpPr>
        <p:spPr>
          <a:xfrm>
            <a:off x="6017024" y="1317438"/>
            <a:ext cx="5466939" cy="338554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>
            <a:spAutoFit/>
          </a:bodyPr>
          <a:lstStyle/>
          <a:p>
            <a:pPr marL="0" algn="l">
              <a:defRPr/>
            </a:pPr>
            <a:r>
              <a:rPr lang="zh-CN" altLang="en-US" sz="1600" b="1" i="0" u="none" baseline="0">
                <a:solidFill>
                  <a:srgbClr val="FFFFFF"/>
                </a:solidFill>
                <a:latin typeface="+mn-ea"/>
                <a:ea typeface="+mn-ea"/>
              </a:rPr>
              <a:t>输入文字描述</a:t>
            </a:r>
            <a:endParaRPr lang="en-US" sz="1100"/>
          </a:p>
        </p:txBody>
      </p:sp>
      <p:sp>
        <p:nvSpPr>
          <p:cNvPr id="8" name="TextBox 8"/>
          <p:cNvSpPr txBox="1"/>
          <p:nvPr/>
        </p:nvSpPr>
        <p:spPr>
          <a:xfrm>
            <a:off x="6016170" y="3390069"/>
            <a:ext cx="5467759" cy="1023357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>
            <a:spAutoFit/>
          </a:bodyPr>
          <a:lstStyle/>
          <a:p>
            <a:pPr marL="0" algn="l">
              <a:lnSpc>
                <a:spcPct val="150000"/>
              </a:lnSpc>
              <a:defRPr/>
            </a:pPr>
            <a:r>
              <a:rPr lang="zh-CN" altLang="en-US" sz="1400" b="0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根据需求，调整图像尺寸、清晰度、风格等参数，优化生成效果。</a:t>
            </a:r>
            <a:endParaRPr lang="en-US" sz="1100"/>
          </a:p>
        </p:txBody>
      </p:sp>
      <p:sp>
        <p:nvSpPr>
          <p:cNvPr id="9" name="TextBox 9"/>
          <p:cNvSpPr txBox="1"/>
          <p:nvPr/>
        </p:nvSpPr>
        <p:spPr>
          <a:xfrm>
            <a:off x="6016597" y="3051515"/>
            <a:ext cx="5466939" cy="338554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>
            <a:spAutoFit/>
          </a:bodyPr>
          <a:lstStyle/>
          <a:p>
            <a:pPr marL="0" algn="l">
              <a:defRPr/>
            </a:pPr>
            <a:r>
              <a:rPr lang="zh-CN" altLang="en-US" sz="1600" b="1" i="0" u="none" baseline="0">
                <a:solidFill>
                  <a:srgbClr val="FFFFFF"/>
                </a:solidFill>
                <a:latin typeface="+mn-ea"/>
                <a:ea typeface="+mn-ea"/>
              </a:rPr>
              <a:t>参数调整</a:t>
            </a:r>
            <a:endParaRPr lang="en-US" sz="1100"/>
          </a:p>
        </p:txBody>
      </p:sp>
      <p:sp>
        <p:nvSpPr>
          <p:cNvPr id="10" name="TextBox 10"/>
          <p:cNvSpPr txBox="1"/>
          <p:nvPr/>
        </p:nvSpPr>
        <p:spPr>
          <a:xfrm>
            <a:off x="6015743" y="5154085"/>
            <a:ext cx="5467759" cy="1023357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>
            <a:spAutoFit/>
          </a:bodyPr>
          <a:lstStyle/>
          <a:p>
            <a:pPr marL="0" algn="l">
              <a:lnSpc>
                <a:spcPct val="150000"/>
              </a:lnSpc>
              <a:defRPr/>
            </a:pPr>
            <a:r>
              <a:rPr lang="zh-CN" altLang="en-US" sz="1400" b="0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点击“生成”按钮，等待片刻，即可获得AI生成的图像；用户可将作品保存至本地或分享至社区。</a:t>
            </a:r>
            <a:endParaRPr lang="en-US" sz="1100"/>
          </a:p>
        </p:txBody>
      </p:sp>
      <p:sp>
        <p:nvSpPr>
          <p:cNvPr id="11" name="TextBox 11"/>
          <p:cNvSpPr txBox="1"/>
          <p:nvPr/>
        </p:nvSpPr>
        <p:spPr>
          <a:xfrm>
            <a:off x="6016170" y="4815531"/>
            <a:ext cx="5466939" cy="338554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>
            <a:spAutoFit/>
          </a:bodyPr>
          <a:lstStyle/>
          <a:p>
            <a:pPr marL="0" algn="l">
              <a:defRPr/>
            </a:pPr>
            <a:r>
              <a:rPr lang="zh-CN" altLang="en-US" sz="1600" b="1" i="0" u="none" baseline="0">
                <a:solidFill>
                  <a:srgbClr val="FFFFFF"/>
                </a:solidFill>
                <a:latin typeface="+mn-ea"/>
                <a:ea typeface="+mn-ea"/>
              </a:rPr>
              <a:t>生成与保存</a:t>
            </a:r>
            <a:endParaRPr lang="en-US" sz="1100"/>
          </a:p>
        </p:txBody>
      </p:sp>
      <p:grpSp>
        <p:nvGrpSpPr>
          <p:cNvPr id="12" name="Group 12"/>
          <p:cNvGrpSpPr/>
          <p:nvPr/>
        </p:nvGrpSpPr>
        <p:grpSpPr>
          <a:xfrm>
            <a:off x="818717" y="1942011"/>
            <a:ext cx="3544277" cy="3561806"/>
            <a:chOff x="2149390" y="2228404"/>
            <a:chExt cx="2000952" cy="2030196"/>
          </a:xfrm>
        </p:grpSpPr>
        <p:sp>
          <p:nvSpPr>
            <p:cNvPr id="13" name="Freeform 13"/>
            <p:cNvSpPr/>
            <p:nvPr/>
          </p:nvSpPr>
          <p:spPr>
            <a:xfrm>
              <a:off x="2155996" y="2337777"/>
              <a:ext cx="1968752" cy="1775324"/>
            </a:xfrm>
            <a:custGeom>
              <a:avLst/>
              <a:gdLst/>
              <a:ahLst/>
              <a:cxnLst/>
              <a:rect l="l" t="t" r="r" b="b"/>
              <a:pathLst>
                <a:path w="1968752" h="1775324">
                  <a:moveTo>
                    <a:pt x="1968319" y="982441"/>
                  </a:moveTo>
                  <a:cubicBezTo>
                    <a:pt x="1968319" y="1005301"/>
                    <a:pt x="1967176" y="1028161"/>
                    <a:pt x="1965652" y="1050830"/>
                  </a:cubicBezTo>
                  <a:cubicBezTo>
                    <a:pt x="1963937" y="1077976"/>
                    <a:pt x="1961937" y="1104837"/>
                    <a:pt x="1959175" y="1131412"/>
                  </a:cubicBezTo>
                  <a:lnTo>
                    <a:pt x="1959175" y="1131412"/>
                  </a:lnTo>
                  <a:cubicBezTo>
                    <a:pt x="1939077" y="1342771"/>
                    <a:pt x="1890976" y="1538986"/>
                    <a:pt x="1790582" y="1769587"/>
                  </a:cubicBezTo>
                  <a:cubicBezTo>
                    <a:pt x="1788868" y="1773225"/>
                    <a:pt x="1785058" y="1775397"/>
                    <a:pt x="1781057" y="1775016"/>
                  </a:cubicBezTo>
                  <a:lnTo>
                    <a:pt x="188001" y="1775016"/>
                  </a:lnTo>
                  <a:cubicBezTo>
                    <a:pt x="184296" y="1775302"/>
                    <a:pt x="180762" y="1773406"/>
                    <a:pt x="178952" y="1770158"/>
                  </a:cubicBezTo>
                  <a:cubicBezTo>
                    <a:pt x="55127" y="1535843"/>
                    <a:pt x="9407" y="1264762"/>
                    <a:pt x="-213" y="997014"/>
                  </a:cubicBezTo>
                  <a:cubicBezTo>
                    <a:pt x="-213" y="993871"/>
                    <a:pt x="-213" y="990727"/>
                    <a:pt x="-213" y="987489"/>
                  </a:cubicBezTo>
                  <a:cubicBezTo>
                    <a:pt x="-1004" y="931482"/>
                    <a:pt x="7369" y="875732"/>
                    <a:pt x="24552" y="822421"/>
                  </a:cubicBezTo>
                  <a:cubicBezTo>
                    <a:pt x="27886" y="811943"/>
                    <a:pt x="31601" y="801466"/>
                    <a:pt x="35506" y="791179"/>
                  </a:cubicBezTo>
                  <a:cubicBezTo>
                    <a:pt x="40840" y="777844"/>
                    <a:pt x="46555" y="764794"/>
                    <a:pt x="52936" y="751841"/>
                  </a:cubicBezTo>
                  <a:cubicBezTo>
                    <a:pt x="101409" y="652466"/>
                    <a:pt x="181419" y="571951"/>
                    <a:pt x="280489" y="522859"/>
                  </a:cubicBezTo>
                  <a:cubicBezTo>
                    <a:pt x="357260" y="484759"/>
                    <a:pt x="436794" y="447136"/>
                    <a:pt x="497659" y="393415"/>
                  </a:cubicBezTo>
                  <a:cubicBezTo>
                    <a:pt x="562619" y="336265"/>
                    <a:pt x="590242" y="257493"/>
                    <a:pt x="642153" y="191866"/>
                  </a:cubicBezTo>
                  <a:cubicBezTo>
                    <a:pt x="721496" y="91663"/>
                    <a:pt x="856942" y="28798"/>
                    <a:pt x="1002960" y="7652"/>
                  </a:cubicBezTo>
                  <a:cubicBezTo>
                    <a:pt x="1030392" y="3652"/>
                    <a:pt x="1058024" y="1166"/>
                    <a:pt x="1085732" y="223"/>
                  </a:cubicBezTo>
                  <a:lnTo>
                    <a:pt x="1086590" y="223"/>
                  </a:lnTo>
                  <a:cubicBezTo>
                    <a:pt x="1109707" y="-606"/>
                    <a:pt x="1132815" y="-378"/>
                    <a:pt x="1155932" y="890"/>
                  </a:cubicBezTo>
                  <a:lnTo>
                    <a:pt x="1159646" y="890"/>
                  </a:lnTo>
                  <a:cubicBezTo>
                    <a:pt x="1181078" y="2128"/>
                    <a:pt x="1202413" y="4318"/>
                    <a:pt x="1223464" y="7557"/>
                  </a:cubicBezTo>
                  <a:cubicBezTo>
                    <a:pt x="1226797" y="7557"/>
                    <a:pt x="1230227" y="8414"/>
                    <a:pt x="1233560" y="9081"/>
                  </a:cubicBezTo>
                  <a:cubicBezTo>
                    <a:pt x="1238418" y="9748"/>
                    <a:pt x="1243085" y="10605"/>
                    <a:pt x="1247943" y="11462"/>
                  </a:cubicBezTo>
                  <a:cubicBezTo>
                    <a:pt x="1270994" y="15653"/>
                    <a:pt x="1293758" y="20987"/>
                    <a:pt x="1316047" y="27083"/>
                  </a:cubicBezTo>
                  <a:cubicBezTo>
                    <a:pt x="1398448" y="49743"/>
                    <a:pt x="1476886" y="84891"/>
                    <a:pt x="1548647" y="131287"/>
                  </a:cubicBezTo>
                  <a:cubicBezTo>
                    <a:pt x="1567697" y="143193"/>
                    <a:pt x="1585223" y="155766"/>
                    <a:pt x="1602654" y="168815"/>
                  </a:cubicBezTo>
                  <a:cubicBezTo>
                    <a:pt x="1608274" y="173101"/>
                    <a:pt x="1613894" y="177483"/>
                    <a:pt x="1619418" y="181960"/>
                  </a:cubicBezTo>
                  <a:cubicBezTo>
                    <a:pt x="1635706" y="194723"/>
                    <a:pt x="1651327" y="208153"/>
                    <a:pt x="1666567" y="222060"/>
                  </a:cubicBezTo>
                  <a:cubicBezTo>
                    <a:pt x="1674092" y="228918"/>
                    <a:pt x="1681426" y="235871"/>
                    <a:pt x="1688665" y="242920"/>
                  </a:cubicBezTo>
                  <a:cubicBezTo>
                    <a:pt x="1704381" y="258445"/>
                    <a:pt x="1719621" y="274352"/>
                    <a:pt x="1733909" y="290545"/>
                  </a:cubicBezTo>
                  <a:lnTo>
                    <a:pt x="1743434" y="301879"/>
                  </a:lnTo>
                  <a:cubicBezTo>
                    <a:pt x="1754863" y="315310"/>
                    <a:pt x="1765627" y="328931"/>
                    <a:pt x="1776009" y="342742"/>
                  </a:cubicBezTo>
                  <a:cubicBezTo>
                    <a:pt x="1786391" y="356553"/>
                    <a:pt x="1794583" y="368269"/>
                    <a:pt x="1803155" y="381318"/>
                  </a:cubicBezTo>
                  <a:cubicBezTo>
                    <a:pt x="1804965" y="383794"/>
                    <a:pt x="1806489" y="386176"/>
                    <a:pt x="1808013" y="388748"/>
                  </a:cubicBezTo>
                  <a:cubicBezTo>
                    <a:pt x="1828873" y="420218"/>
                    <a:pt x="1847637" y="453022"/>
                    <a:pt x="1864211" y="486950"/>
                  </a:cubicBezTo>
                  <a:lnTo>
                    <a:pt x="1864211" y="486950"/>
                  </a:lnTo>
                  <a:cubicBezTo>
                    <a:pt x="1871259" y="501238"/>
                    <a:pt x="1877898" y="515649"/>
                    <a:pt x="1884118" y="530194"/>
                  </a:cubicBezTo>
                  <a:cubicBezTo>
                    <a:pt x="1887071" y="537147"/>
                    <a:pt x="1889833" y="544005"/>
                    <a:pt x="1892690" y="550958"/>
                  </a:cubicBezTo>
                  <a:lnTo>
                    <a:pt x="1892690" y="550958"/>
                  </a:lnTo>
                  <a:cubicBezTo>
                    <a:pt x="1908473" y="590773"/>
                    <a:pt x="1921770" y="631521"/>
                    <a:pt x="1932505" y="672974"/>
                  </a:cubicBezTo>
                  <a:lnTo>
                    <a:pt x="1934219" y="679165"/>
                  </a:lnTo>
                  <a:cubicBezTo>
                    <a:pt x="1935620" y="684880"/>
                    <a:pt x="1936953" y="690595"/>
                    <a:pt x="1938220" y="696310"/>
                  </a:cubicBezTo>
                  <a:cubicBezTo>
                    <a:pt x="1938791" y="698310"/>
                    <a:pt x="1939172" y="700406"/>
                    <a:pt x="1939744" y="702501"/>
                  </a:cubicBezTo>
                  <a:cubicBezTo>
                    <a:pt x="1960318" y="794350"/>
                    <a:pt x="1969910" y="888324"/>
                    <a:pt x="1968319" y="982441"/>
                  </a:cubicBezTo>
                  <a:close/>
                </a:path>
              </a:pathLst>
            </a:custGeom>
            <a:solidFill>
              <a:srgbClr val="D3E5CF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14" name="Freeform 14"/>
            <p:cNvSpPr/>
            <p:nvPr/>
          </p:nvSpPr>
          <p:spPr>
            <a:xfrm>
              <a:off x="3566890" y="2971107"/>
              <a:ext cx="456628" cy="1141952"/>
            </a:xfrm>
            <a:custGeom>
              <a:avLst/>
              <a:gdLst/>
              <a:ahLst/>
              <a:cxnLst/>
              <a:rect l="l" t="t" r="r" b="b"/>
              <a:pathLst>
                <a:path w="456628" h="1141952">
                  <a:moveTo>
                    <a:pt x="456364" y="20"/>
                  </a:moveTo>
                  <a:cubicBezTo>
                    <a:pt x="452211" y="135332"/>
                    <a:pt x="432876" y="269739"/>
                    <a:pt x="398738" y="400737"/>
                  </a:cubicBezTo>
                  <a:cubicBezTo>
                    <a:pt x="378669" y="478089"/>
                    <a:pt x="353628" y="554070"/>
                    <a:pt x="323776" y="628194"/>
                  </a:cubicBezTo>
                  <a:cubicBezTo>
                    <a:pt x="304726" y="675752"/>
                    <a:pt x="283771" y="722425"/>
                    <a:pt x="260911" y="768211"/>
                  </a:cubicBezTo>
                  <a:cubicBezTo>
                    <a:pt x="194103" y="902447"/>
                    <a:pt x="110912" y="1027901"/>
                    <a:pt x="13261" y="1141687"/>
                  </a:cubicBezTo>
                  <a:lnTo>
                    <a:pt x="-264" y="1141687"/>
                  </a:lnTo>
                  <a:cubicBezTo>
                    <a:pt x="36569" y="1099272"/>
                    <a:pt x="71335" y="1055104"/>
                    <a:pt x="104034" y="1009194"/>
                  </a:cubicBezTo>
                  <a:cubicBezTo>
                    <a:pt x="117274" y="990811"/>
                    <a:pt x="130038" y="972142"/>
                    <a:pt x="142134" y="953282"/>
                  </a:cubicBezTo>
                  <a:cubicBezTo>
                    <a:pt x="248853" y="791224"/>
                    <a:pt x="329644" y="613506"/>
                    <a:pt x="381593" y="426550"/>
                  </a:cubicBezTo>
                  <a:cubicBezTo>
                    <a:pt x="420227" y="287389"/>
                    <a:pt x="441972" y="144086"/>
                    <a:pt x="446363" y="-266"/>
                  </a:cubicBezTo>
                  <a:close/>
                </a:path>
              </a:pathLst>
            </a:custGeom>
            <a:solidFill>
              <a:srgbClr val="51663D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15" name="Freeform 15"/>
            <p:cNvSpPr/>
            <p:nvPr/>
          </p:nvSpPr>
          <p:spPr>
            <a:xfrm>
              <a:off x="3928395" y="2811822"/>
              <a:ext cx="122143" cy="595434"/>
            </a:xfrm>
            <a:custGeom>
              <a:avLst/>
              <a:gdLst/>
              <a:ahLst/>
              <a:cxnLst/>
              <a:rect l="l" t="t" r="r" b="b"/>
              <a:pathLst>
                <a:path w="122143" h="595434">
                  <a:moveTo>
                    <a:pt x="21707" y="595169"/>
                  </a:moveTo>
                  <a:cubicBezTo>
                    <a:pt x="-24118" y="395716"/>
                    <a:pt x="2238" y="186480"/>
                    <a:pt x="96097" y="4619"/>
                  </a:cubicBezTo>
                  <a:cubicBezTo>
                    <a:pt x="99136" y="-248"/>
                    <a:pt x="105537" y="-1725"/>
                    <a:pt x="110404" y="1314"/>
                  </a:cubicBezTo>
                  <a:cubicBezTo>
                    <a:pt x="112937" y="2895"/>
                    <a:pt x="114661" y="5486"/>
                    <a:pt x="115147" y="8429"/>
                  </a:cubicBezTo>
                  <a:cubicBezTo>
                    <a:pt x="136293" y="211788"/>
                    <a:pt x="108289" y="408955"/>
                    <a:pt x="21707" y="595169"/>
                  </a:cubicBezTo>
                  <a:close/>
                </a:path>
              </a:pathLst>
            </a:custGeom>
            <a:solidFill>
              <a:srgbClr val="51663D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16" name="Freeform 16"/>
            <p:cNvSpPr/>
            <p:nvPr/>
          </p:nvSpPr>
          <p:spPr>
            <a:xfrm>
              <a:off x="3820445" y="3310559"/>
              <a:ext cx="329897" cy="431500"/>
            </a:xfrm>
            <a:custGeom>
              <a:avLst/>
              <a:gdLst/>
              <a:ahLst/>
              <a:cxnLst/>
              <a:rect l="l" t="t" r="r" b="b"/>
              <a:pathLst>
                <a:path w="329897" h="431500">
                  <a:moveTo>
                    <a:pt x="-264" y="431235"/>
                  </a:moveTo>
                  <a:cubicBezTo>
                    <a:pt x="67611" y="264843"/>
                    <a:pt x="175044" y="117520"/>
                    <a:pt x="312728" y="2039"/>
                  </a:cubicBezTo>
                  <a:cubicBezTo>
                    <a:pt x="317185" y="-1562"/>
                    <a:pt x="323729" y="-867"/>
                    <a:pt x="327329" y="3591"/>
                  </a:cubicBezTo>
                  <a:cubicBezTo>
                    <a:pt x="329034" y="5706"/>
                    <a:pt x="329844" y="8392"/>
                    <a:pt x="329587" y="11087"/>
                  </a:cubicBezTo>
                  <a:cubicBezTo>
                    <a:pt x="320633" y="100527"/>
                    <a:pt x="293106" y="187871"/>
                    <a:pt x="237766" y="258737"/>
                  </a:cubicBezTo>
                  <a:cubicBezTo>
                    <a:pt x="177472" y="336176"/>
                    <a:pt x="93271" y="401517"/>
                    <a:pt x="-264" y="431235"/>
                  </a:cubicBezTo>
                  <a:close/>
                </a:path>
              </a:pathLst>
            </a:custGeom>
            <a:solidFill>
              <a:srgbClr val="51663D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17" name="Freeform 17"/>
            <p:cNvSpPr/>
            <p:nvPr/>
          </p:nvSpPr>
          <p:spPr>
            <a:xfrm>
              <a:off x="3666556" y="3532368"/>
              <a:ext cx="127697" cy="462009"/>
            </a:xfrm>
            <a:custGeom>
              <a:avLst/>
              <a:gdLst/>
              <a:ahLst/>
              <a:cxnLst/>
              <a:rect l="l" t="t" r="r" b="b"/>
              <a:pathLst>
                <a:path w="127697" h="462009">
                  <a:moveTo>
                    <a:pt x="6179" y="461744"/>
                  </a:moveTo>
                  <a:cubicBezTo>
                    <a:pt x="-15795" y="302896"/>
                    <a:pt x="18837" y="141380"/>
                    <a:pt x="104000" y="5496"/>
                  </a:cubicBezTo>
                  <a:cubicBezTo>
                    <a:pt x="107868" y="-400"/>
                    <a:pt x="115783" y="-2038"/>
                    <a:pt x="121679" y="1829"/>
                  </a:cubicBezTo>
                  <a:cubicBezTo>
                    <a:pt x="125336" y="4239"/>
                    <a:pt x="127508" y="8354"/>
                    <a:pt x="127432" y="12735"/>
                  </a:cubicBezTo>
                  <a:cubicBezTo>
                    <a:pt x="124193" y="170946"/>
                    <a:pt x="87427" y="324013"/>
                    <a:pt x="6179" y="461744"/>
                  </a:cubicBezTo>
                  <a:close/>
                </a:path>
              </a:pathLst>
            </a:custGeom>
            <a:solidFill>
              <a:srgbClr val="51663D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18" name="Freeform 18"/>
            <p:cNvSpPr/>
            <p:nvPr/>
          </p:nvSpPr>
          <p:spPr>
            <a:xfrm>
              <a:off x="2232723" y="3279431"/>
              <a:ext cx="501300" cy="833627"/>
            </a:xfrm>
            <a:custGeom>
              <a:avLst/>
              <a:gdLst/>
              <a:ahLst/>
              <a:cxnLst/>
              <a:rect l="l" t="t" r="r" b="b"/>
              <a:pathLst>
                <a:path w="501300" h="833627">
                  <a:moveTo>
                    <a:pt x="501037" y="833362"/>
                  </a:moveTo>
                  <a:lnTo>
                    <a:pt x="486368" y="833362"/>
                  </a:lnTo>
                  <a:cubicBezTo>
                    <a:pt x="444906" y="792405"/>
                    <a:pt x="405406" y="749447"/>
                    <a:pt x="367877" y="704489"/>
                  </a:cubicBezTo>
                  <a:cubicBezTo>
                    <a:pt x="334921" y="665246"/>
                    <a:pt x="303650" y="624670"/>
                    <a:pt x="274056" y="582760"/>
                  </a:cubicBezTo>
                  <a:cubicBezTo>
                    <a:pt x="228069" y="517761"/>
                    <a:pt x="186264" y="449905"/>
                    <a:pt x="148897" y="379591"/>
                  </a:cubicBezTo>
                  <a:cubicBezTo>
                    <a:pt x="85109" y="259891"/>
                    <a:pt x="35064" y="133361"/>
                    <a:pt x="-264" y="2401"/>
                  </a:cubicBezTo>
                  <a:lnTo>
                    <a:pt x="9261" y="-266"/>
                  </a:lnTo>
                  <a:cubicBezTo>
                    <a:pt x="46961" y="139104"/>
                    <a:pt x="101330" y="273426"/>
                    <a:pt x="171186" y="399784"/>
                  </a:cubicBezTo>
                  <a:cubicBezTo>
                    <a:pt x="259311" y="559680"/>
                    <a:pt x="370449" y="705765"/>
                    <a:pt x="501037" y="833362"/>
                  </a:cubicBezTo>
                  <a:close/>
                </a:path>
              </a:pathLst>
            </a:custGeom>
            <a:solidFill>
              <a:srgbClr val="A7D877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19" name="Freeform 19"/>
            <p:cNvSpPr/>
            <p:nvPr/>
          </p:nvSpPr>
          <p:spPr>
            <a:xfrm>
              <a:off x="2177962" y="3128643"/>
              <a:ext cx="226782" cy="560933"/>
            </a:xfrm>
            <a:custGeom>
              <a:avLst/>
              <a:gdLst/>
              <a:ahLst/>
              <a:cxnLst/>
              <a:rect l="l" t="t" r="r" b="b"/>
              <a:pathLst>
                <a:path w="226782" h="560933">
                  <a:moveTo>
                    <a:pt x="226518" y="560668"/>
                  </a:moveTo>
                  <a:cubicBezTo>
                    <a:pt x="225061" y="356052"/>
                    <a:pt x="151156" y="158570"/>
                    <a:pt x="17921" y="3265"/>
                  </a:cubicBezTo>
                  <a:cubicBezTo>
                    <a:pt x="14139" y="-1040"/>
                    <a:pt x="7576" y="-1469"/>
                    <a:pt x="3271" y="2313"/>
                  </a:cubicBezTo>
                  <a:cubicBezTo>
                    <a:pt x="671" y="4599"/>
                    <a:pt x="-625" y="8028"/>
                    <a:pt x="-177" y="11457"/>
                  </a:cubicBezTo>
                  <a:cubicBezTo>
                    <a:pt x="26207" y="213863"/>
                    <a:pt x="99169" y="398743"/>
                    <a:pt x="226518" y="560668"/>
                  </a:cubicBezTo>
                  <a:close/>
                </a:path>
              </a:pathLst>
            </a:custGeom>
            <a:solidFill>
              <a:srgbClr val="A7D877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20" name="Freeform 20"/>
            <p:cNvSpPr/>
            <p:nvPr/>
          </p:nvSpPr>
          <p:spPr>
            <a:xfrm>
              <a:off x="2189900" y="3638764"/>
              <a:ext cx="418679" cy="346088"/>
            </a:xfrm>
            <a:custGeom>
              <a:avLst/>
              <a:gdLst/>
              <a:ahLst/>
              <a:cxnLst/>
              <a:rect l="l" t="t" r="r" b="b"/>
              <a:pathLst>
                <a:path w="418679" h="346088">
                  <a:moveTo>
                    <a:pt x="418416" y="345823"/>
                  </a:moveTo>
                  <a:cubicBezTo>
                    <a:pt x="313888" y="199633"/>
                    <a:pt x="175262" y="81171"/>
                    <a:pt x="14556" y="732"/>
                  </a:cubicBezTo>
                  <a:cubicBezTo>
                    <a:pt x="9374" y="-1716"/>
                    <a:pt x="3183" y="494"/>
                    <a:pt x="735" y="5676"/>
                  </a:cubicBezTo>
                  <a:cubicBezTo>
                    <a:pt x="-408" y="8095"/>
                    <a:pt x="-580" y="10867"/>
                    <a:pt x="268" y="13401"/>
                  </a:cubicBezTo>
                  <a:cubicBezTo>
                    <a:pt x="29700" y="98363"/>
                    <a:pt x="76468" y="177040"/>
                    <a:pt x="146953" y="233142"/>
                  </a:cubicBezTo>
                  <a:cubicBezTo>
                    <a:pt x="223534" y="294388"/>
                    <a:pt x="320308" y="338489"/>
                    <a:pt x="418416" y="345823"/>
                  </a:cubicBezTo>
                  <a:close/>
                </a:path>
              </a:pathLst>
            </a:custGeom>
            <a:solidFill>
              <a:srgbClr val="A7D877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21" name="Freeform 21"/>
            <p:cNvSpPr/>
            <p:nvPr/>
          </p:nvSpPr>
          <p:spPr>
            <a:xfrm>
              <a:off x="2587444" y="3771104"/>
              <a:ext cx="209920" cy="341954"/>
            </a:xfrm>
            <a:custGeom>
              <a:avLst/>
              <a:gdLst/>
              <a:ahLst/>
              <a:cxnLst/>
              <a:rect l="l" t="t" r="r" b="b"/>
              <a:pathLst>
                <a:path w="209920" h="341954">
                  <a:moveTo>
                    <a:pt x="209657" y="341689"/>
                  </a:moveTo>
                  <a:lnTo>
                    <a:pt x="152507" y="341689"/>
                  </a:lnTo>
                  <a:cubicBezTo>
                    <a:pt x="81193" y="243829"/>
                    <a:pt x="29444" y="133130"/>
                    <a:pt x="107" y="15649"/>
                  </a:cubicBezTo>
                  <a:cubicBezTo>
                    <a:pt x="-1579" y="8752"/>
                    <a:pt x="2640" y="1789"/>
                    <a:pt x="9546" y="104"/>
                  </a:cubicBezTo>
                  <a:cubicBezTo>
                    <a:pt x="13747" y="-925"/>
                    <a:pt x="18176" y="227"/>
                    <a:pt x="21348" y="3171"/>
                  </a:cubicBezTo>
                  <a:cubicBezTo>
                    <a:pt x="115397" y="95525"/>
                    <a:pt x="180787" y="213073"/>
                    <a:pt x="209657" y="341689"/>
                  </a:cubicBezTo>
                  <a:close/>
                </a:path>
              </a:pathLst>
            </a:custGeom>
            <a:solidFill>
              <a:srgbClr val="A7D877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22" name="Freeform 22"/>
            <p:cNvSpPr/>
            <p:nvPr/>
          </p:nvSpPr>
          <p:spPr>
            <a:xfrm>
              <a:off x="3102260" y="2431801"/>
              <a:ext cx="234602" cy="1680591"/>
            </a:xfrm>
            <a:custGeom>
              <a:avLst/>
              <a:gdLst/>
              <a:ahLst/>
              <a:cxnLst/>
              <a:rect l="l" t="t" r="r" b="b"/>
              <a:pathLst>
                <a:path w="234602" h="1680591">
                  <a:moveTo>
                    <a:pt x="233956" y="570949"/>
                  </a:moveTo>
                  <a:cubicBezTo>
                    <a:pt x="233956" y="573330"/>
                    <a:pt x="233956" y="575711"/>
                    <a:pt x="233956" y="578187"/>
                  </a:cubicBezTo>
                  <a:cubicBezTo>
                    <a:pt x="233956" y="595618"/>
                    <a:pt x="233289" y="613144"/>
                    <a:pt x="232717" y="630670"/>
                  </a:cubicBezTo>
                  <a:lnTo>
                    <a:pt x="232717" y="638957"/>
                  </a:lnTo>
                  <a:cubicBezTo>
                    <a:pt x="230622" y="696555"/>
                    <a:pt x="226878" y="754181"/>
                    <a:pt x="221478" y="811836"/>
                  </a:cubicBezTo>
                  <a:cubicBezTo>
                    <a:pt x="221478" y="814503"/>
                    <a:pt x="221192" y="817170"/>
                    <a:pt x="220621" y="819837"/>
                  </a:cubicBezTo>
                  <a:cubicBezTo>
                    <a:pt x="217382" y="855270"/>
                    <a:pt x="213410" y="890608"/>
                    <a:pt x="208714" y="925850"/>
                  </a:cubicBezTo>
                  <a:cubicBezTo>
                    <a:pt x="206809" y="941214"/>
                    <a:pt x="204714" y="956549"/>
                    <a:pt x="202428" y="971856"/>
                  </a:cubicBezTo>
                  <a:cubicBezTo>
                    <a:pt x="201856" y="976237"/>
                    <a:pt x="201190" y="980524"/>
                    <a:pt x="200523" y="984810"/>
                  </a:cubicBezTo>
                  <a:cubicBezTo>
                    <a:pt x="177082" y="1142106"/>
                    <a:pt x="141382" y="1297325"/>
                    <a:pt x="93748" y="1449058"/>
                  </a:cubicBezTo>
                  <a:lnTo>
                    <a:pt x="93748" y="1449058"/>
                  </a:lnTo>
                  <a:lnTo>
                    <a:pt x="93748" y="1449058"/>
                  </a:lnTo>
                  <a:cubicBezTo>
                    <a:pt x="89652" y="1462679"/>
                    <a:pt x="85270" y="1476300"/>
                    <a:pt x="80794" y="1489825"/>
                  </a:cubicBezTo>
                  <a:lnTo>
                    <a:pt x="80794" y="1489825"/>
                  </a:lnTo>
                  <a:cubicBezTo>
                    <a:pt x="59458" y="1554529"/>
                    <a:pt x="35836" y="1618032"/>
                    <a:pt x="9928" y="1680325"/>
                  </a:cubicBezTo>
                  <a:lnTo>
                    <a:pt x="-264" y="1680325"/>
                  </a:lnTo>
                  <a:cubicBezTo>
                    <a:pt x="20691" y="1629529"/>
                    <a:pt x="40246" y="1578056"/>
                    <a:pt x="58410" y="1525925"/>
                  </a:cubicBezTo>
                  <a:lnTo>
                    <a:pt x="58410" y="1525925"/>
                  </a:lnTo>
                  <a:cubicBezTo>
                    <a:pt x="63458" y="1510971"/>
                    <a:pt x="68697" y="1495921"/>
                    <a:pt x="73555" y="1480777"/>
                  </a:cubicBezTo>
                  <a:lnTo>
                    <a:pt x="73555" y="1480777"/>
                  </a:lnTo>
                  <a:cubicBezTo>
                    <a:pt x="127742" y="1315251"/>
                    <a:pt x="167576" y="1145363"/>
                    <a:pt x="192617" y="972999"/>
                  </a:cubicBezTo>
                  <a:cubicBezTo>
                    <a:pt x="200237" y="920544"/>
                    <a:pt x="206590" y="867871"/>
                    <a:pt x="211667" y="814979"/>
                  </a:cubicBezTo>
                  <a:cubicBezTo>
                    <a:pt x="211667" y="812598"/>
                    <a:pt x="212143" y="810121"/>
                    <a:pt x="212334" y="807740"/>
                  </a:cubicBezTo>
                  <a:cubicBezTo>
                    <a:pt x="217668" y="749637"/>
                    <a:pt x="221383" y="691535"/>
                    <a:pt x="223478" y="633433"/>
                  </a:cubicBezTo>
                  <a:cubicBezTo>
                    <a:pt x="223478" y="630766"/>
                    <a:pt x="223478" y="628099"/>
                    <a:pt x="223478" y="625432"/>
                  </a:cubicBezTo>
                  <a:cubicBezTo>
                    <a:pt x="223954" y="609334"/>
                    <a:pt x="224431" y="593332"/>
                    <a:pt x="224621" y="577235"/>
                  </a:cubicBezTo>
                  <a:cubicBezTo>
                    <a:pt x="224621" y="574854"/>
                    <a:pt x="224621" y="572472"/>
                    <a:pt x="224621" y="569996"/>
                  </a:cubicBezTo>
                  <a:cubicBezTo>
                    <a:pt x="225316" y="525543"/>
                    <a:pt x="224974" y="481099"/>
                    <a:pt x="223573" y="436646"/>
                  </a:cubicBezTo>
                  <a:cubicBezTo>
                    <a:pt x="223573" y="434074"/>
                    <a:pt x="223573" y="431503"/>
                    <a:pt x="223573" y="429026"/>
                  </a:cubicBezTo>
                  <a:cubicBezTo>
                    <a:pt x="222116" y="390802"/>
                    <a:pt x="220116" y="352636"/>
                    <a:pt x="217573" y="314536"/>
                  </a:cubicBezTo>
                  <a:cubicBezTo>
                    <a:pt x="212239" y="238783"/>
                    <a:pt x="203885" y="163821"/>
                    <a:pt x="192522" y="89650"/>
                  </a:cubicBezTo>
                  <a:cubicBezTo>
                    <a:pt x="191569" y="83269"/>
                    <a:pt x="190522" y="76982"/>
                    <a:pt x="189474" y="70600"/>
                  </a:cubicBezTo>
                  <a:cubicBezTo>
                    <a:pt x="189474" y="70029"/>
                    <a:pt x="189474" y="69553"/>
                    <a:pt x="189474" y="68981"/>
                  </a:cubicBezTo>
                  <a:cubicBezTo>
                    <a:pt x="187121" y="53932"/>
                    <a:pt x="184549" y="38882"/>
                    <a:pt x="181759" y="23833"/>
                  </a:cubicBezTo>
                  <a:cubicBezTo>
                    <a:pt x="180520" y="16403"/>
                    <a:pt x="179187" y="8878"/>
                    <a:pt x="177663" y="1449"/>
                  </a:cubicBezTo>
                  <a:lnTo>
                    <a:pt x="187188" y="-266"/>
                  </a:lnTo>
                  <a:cubicBezTo>
                    <a:pt x="188331" y="6592"/>
                    <a:pt x="189664" y="13450"/>
                    <a:pt x="190807" y="20308"/>
                  </a:cubicBezTo>
                  <a:cubicBezTo>
                    <a:pt x="195503" y="45712"/>
                    <a:pt x="199761" y="71334"/>
                    <a:pt x="203571" y="97175"/>
                  </a:cubicBezTo>
                  <a:cubicBezTo>
                    <a:pt x="214144" y="168136"/>
                    <a:pt x="222049" y="240050"/>
                    <a:pt x="227098" y="312440"/>
                  </a:cubicBezTo>
                  <a:cubicBezTo>
                    <a:pt x="230146" y="352445"/>
                    <a:pt x="232270" y="392574"/>
                    <a:pt x="233479" y="432836"/>
                  </a:cubicBezTo>
                  <a:cubicBezTo>
                    <a:pt x="233479" y="435408"/>
                    <a:pt x="233479" y="438075"/>
                    <a:pt x="233479" y="440646"/>
                  </a:cubicBezTo>
                  <a:cubicBezTo>
                    <a:pt x="234432" y="483957"/>
                    <a:pt x="234594" y="527391"/>
                    <a:pt x="233956" y="570949"/>
                  </a:cubicBezTo>
                  <a:close/>
                </a:path>
              </a:pathLst>
            </a:custGeom>
            <a:solidFill>
              <a:srgbClr val="51663D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23" name="Freeform 23"/>
            <p:cNvSpPr/>
            <p:nvPr/>
          </p:nvSpPr>
          <p:spPr>
            <a:xfrm>
              <a:off x="3046051" y="2228404"/>
              <a:ext cx="459306" cy="404317"/>
            </a:xfrm>
            <a:custGeom>
              <a:avLst/>
              <a:gdLst/>
              <a:ahLst/>
              <a:cxnLst/>
              <a:rect l="l" t="t" r="r" b="b"/>
              <a:pathLst>
                <a:path w="459306" h="404317">
                  <a:moveTo>
                    <a:pt x="268448" y="142457"/>
                  </a:moveTo>
                  <a:cubicBezTo>
                    <a:pt x="266933" y="100928"/>
                    <a:pt x="277030" y="59790"/>
                    <a:pt x="297594" y="23680"/>
                  </a:cubicBezTo>
                  <a:cubicBezTo>
                    <a:pt x="301138" y="16889"/>
                    <a:pt x="305919" y="10812"/>
                    <a:pt x="311691" y="5774"/>
                  </a:cubicBezTo>
                  <a:cubicBezTo>
                    <a:pt x="320559" y="-2608"/>
                    <a:pt x="334551" y="-2218"/>
                    <a:pt x="342933" y="6650"/>
                  </a:cubicBezTo>
                  <a:cubicBezTo>
                    <a:pt x="345686" y="9574"/>
                    <a:pt x="347600" y="13184"/>
                    <a:pt x="348458" y="17109"/>
                  </a:cubicBezTo>
                  <a:cubicBezTo>
                    <a:pt x="350534" y="24671"/>
                    <a:pt x="351153" y="32558"/>
                    <a:pt x="350267" y="40349"/>
                  </a:cubicBezTo>
                  <a:cubicBezTo>
                    <a:pt x="348086" y="71972"/>
                    <a:pt x="340247" y="102938"/>
                    <a:pt x="327122" y="131789"/>
                  </a:cubicBezTo>
                  <a:cubicBezTo>
                    <a:pt x="352849" y="108548"/>
                    <a:pt x="383195" y="91022"/>
                    <a:pt x="416181" y="80354"/>
                  </a:cubicBezTo>
                  <a:cubicBezTo>
                    <a:pt x="422629" y="77859"/>
                    <a:pt x="429458" y="76468"/>
                    <a:pt x="436373" y="76259"/>
                  </a:cubicBezTo>
                  <a:cubicBezTo>
                    <a:pt x="443374" y="76106"/>
                    <a:pt x="450099" y="79030"/>
                    <a:pt x="454757" y="84260"/>
                  </a:cubicBezTo>
                  <a:cubicBezTo>
                    <a:pt x="460291" y="92337"/>
                    <a:pt x="460481" y="102948"/>
                    <a:pt x="455233" y="111215"/>
                  </a:cubicBezTo>
                  <a:cubicBezTo>
                    <a:pt x="449880" y="119083"/>
                    <a:pt x="442774" y="125608"/>
                    <a:pt x="434468" y="130265"/>
                  </a:cubicBezTo>
                  <a:cubicBezTo>
                    <a:pt x="404531" y="149982"/>
                    <a:pt x="371203" y="164003"/>
                    <a:pt x="336170" y="171604"/>
                  </a:cubicBezTo>
                  <a:cubicBezTo>
                    <a:pt x="369584" y="176176"/>
                    <a:pt x="401159" y="189635"/>
                    <a:pt x="427610" y="210561"/>
                  </a:cubicBezTo>
                  <a:cubicBezTo>
                    <a:pt x="434278" y="215143"/>
                    <a:pt x="439974" y="221010"/>
                    <a:pt x="444374" y="227801"/>
                  </a:cubicBezTo>
                  <a:cubicBezTo>
                    <a:pt x="448718" y="234736"/>
                    <a:pt x="449527" y="243318"/>
                    <a:pt x="446565" y="250947"/>
                  </a:cubicBezTo>
                  <a:cubicBezTo>
                    <a:pt x="442898" y="257929"/>
                    <a:pt x="436288" y="262891"/>
                    <a:pt x="428563" y="264473"/>
                  </a:cubicBezTo>
                  <a:cubicBezTo>
                    <a:pt x="420914" y="265949"/>
                    <a:pt x="413066" y="265949"/>
                    <a:pt x="405417" y="264473"/>
                  </a:cubicBezTo>
                  <a:cubicBezTo>
                    <a:pt x="361155" y="258262"/>
                    <a:pt x="319683" y="239260"/>
                    <a:pt x="286069" y="209799"/>
                  </a:cubicBezTo>
                  <a:cubicBezTo>
                    <a:pt x="317806" y="245413"/>
                    <a:pt x="339123" y="289076"/>
                    <a:pt x="347696" y="336005"/>
                  </a:cubicBezTo>
                  <a:cubicBezTo>
                    <a:pt x="349982" y="348674"/>
                    <a:pt x="349886" y="364580"/>
                    <a:pt x="338837" y="370867"/>
                  </a:cubicBezTo>
                  <a:cubicBezTo>
                    <a:pt x="332475" y="374153"/>
                    <a:pt x="324912" y="374153"/>
                    <a:pt x="318549" y="370867"/>
                  </a:cubicBezTo>
                  <a:cubicBezTo>
                    <a:pt x="312358" y="367562"/>
                    <a:pt x="306833" y="363142"/>
                    <a:pt x="302261" y="357818"/>
                  </a:cubicBezTo>
                  <a:cubicBezTo>
                    <a:pt x="267876" y="321747"/>
                    <a:pt x="242854" y="277789"/>
                    <a:pt x="229395" y="229802"/>
                  </a:cubicBezTo>
                  <a:cubicBezTo>
                    <a:pt x="251379" y="272350"/>
                    <a:pt x="255294" y="321965"/>
                    <a:pt x="240254" y="367438"/>
                  </a:cubicBezTo>
                  <a:cubicBezTo>
                    <a:pt x="237530" y="377715"/>
                    <a:pt x="232329" y="387164"/>
                    <a:pt x="225109" y="394965"/>
                  </a:cubicBezTo>
                  <a:cubicBezTo>
                    <a:pt x="217746" y="402623"/>
                    <a:pt x="206840" y="405747"/>
                    <a:pt x="196534" y="403157"/>
                  </a:cubicBezTo>
                  <a:cubicBezTo>
                    <a:pt x="183675" y="398870"/>
                    <a:pt x="177484" y="384107"/>
                    <a:pt x="173960" y="371248"/>
                  </a:cubicBezTo>
                  <a:cubicBezTo>
                    <a:pt x="162434" y="327633"/>
                    <a:pt x="163387" y="281665"/>
                    <a:pt x="176722" y="238565"/>
                  </a:cubicBezTo>
                  <a:cubicBezTo>
                    <a:pt x="158253" y="285437"/>
                    <a:pt x="124401" y="324632"/>
                    <a:pt x="80710" y="349721"/>
                  </a:cubicBezTo>
                  <a:cubicBezTo>
                    <a:pt x="72128" y="355656"/>
                    <a:pt x="61441" y="357694"/>
                    <a:pt x="51278" y="355341"/>
                  </a:cubicBezTo>
                  <a:cubicBezTo>
                    <a:pt x="41457" y="350598"/>
                    <a:pt x="35590" y="340292"/>
                    <a:pt x="36514" y="329433"/>
                  </a:cubicBezTo>
                  <a:cubicBezTo>
                    <a:pt x="37733" y="318841"/>
                    <a:pt x="41705" y="308764"/>
                    <a:pt x="48039" y="300192"/>
                  </a:cubicBezTo>
                  <a:cubicBezTo>
                    <a:pt x="70394" y="265882"/>
                    <a:pt x="102941" y="239431"/>
                    <a:pt x="141098" y="224563"/>
                  </a:cubicBezTo>
                  <a:cubicBezTo>
                    <a:pt x="107123" y="247356"/>
                    <a:pt x="64565" y="253290"/>
                    <a:pt x="25656" y="240660"/>
                  </a:cubicBezTo>
                  <a:cubicBezTo>
                    <a:pt x="19074" y="238717"/>
                    <a:pt x="12959" y="235479"/>
                    <a:pt x="7653" y="231135"/>
                  </a:cubicBezTo>
                  <a:cubicBezTo>
                    <a:pt x="2424" y="226515"/>
                    <a:pt x="-472" y="219819"/>
                    <a:pt x="-252" y="212847"/>
                  </a:cubicBezTo>
                  <a:cubicBezTo>
                    <a:pt x="890" y="200751"/>
                    <a:pt x="13273" y="193321"/>
                    <a:pt x="24703" y="188939"/>
                  </a:cubicBezTo>
                  <a:cubicBezTo>
                    <a:pt x="69756" y="172156"/>
                    <a:pt x="119505" y="173147"/>
                    <a:pt x="163863" y="191702"/>
                  </a:cubicBezTo>
                  <a:cubicBezTo>
                    <a:pt x="140308" y="170890"/>
                    <a:pt x="122582" y="144296"/>
                    <a:pt x="112428" y="114549"/>
                  </a:cubicBezTo>
                  <a:cubicBezTo>
                    <a:pt x="107218" y="102233"/>
                    <a:pt x="105504" y="88717"/>
                    <a:pt x="107475" y="75497"/>
                  </a:cubicBezTo>
                  <a:cubicBezTo>
                    <a:pt x="109685" y="62028"/>
                    <a:pt x="119743" y="51189"/>
                    <a:pt x="133002" y="47969"/>
                  </a:cubicBezTo>
                  <a:cubicBezTo>
                    <a:pt x="142270" y="46893"/>
                    <a:pt x="151576" y="49608"/>
                    <a:pt x="158815" y="55494"/>
                  </a:cubicBezTo>
                  <a:cubicBezTo>
                    <a:pt x="165892" y="61400"/>
                    <a:pt x="171969" y="68410"/>
                    <a:pt x="176817" y="76259"/>
                  </a:cubicBezTo>
                  <a:cubicBezTo>
                    <a:pt x="195324" y="104167"/>
                    <a:pt x="209278" y="134837"/>
                    <a:pt x="218156" y="167127"/>
                  </a:cubicBezTo>
                  <a:cubicBezTo>
                    <a:pt x="201039" y="135285"/>
                    <a:pt x="191981" y="99738"/>
                    <a:pt x="191772" y="63590"/>
                  </a:cubicBezTo>
                  <a:cubicBezTo>
                    <a:pt x="190943" y="53503"/>
                    <a:pt x="192476" y="43359"/>
                    <a:pt x="196248" y="33968"/>
                  </a:cubicBezTo>
                  <a:cubicBezTo>
                    <a:pt x="200220" y="24452"/>
                    <a:pt x="209288" y="18051"/>
                    <a:pt x="219584" y="17489"/>
                  </a:cubicBezTo>
                  <a:cubicBezTo>
                    <a:pt x="234348" y="17489"/>
                    <a:pt x="243873" y="32920"/>
                    <a:pt x="249398" y="46636"/>
                  </a:cubicBezTo>
                  <a:cubicBezTo>
                    <a:pt x="261590" y="77135"/>
                    <a:pt x="268048" y="109615"/>
                    <a:pt x="268448" y="142457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24" name="Freeform 24"/>
            <p:cNvSpPr/>
            <p:nvPr/>
          </p:nvSpPr>
          <p:spPr>
            <a:xfrm>
              <a:off x="3174200" y="2357889"/>
              <a:ext cx="224391" cy="116431"/>
            </a:xfrm>
            <a:custGeom>
              <a:avLst/>
              <a:gdLst/>
              <a:ahLst/>
              <a:cxnLst/>
              <a:rect l="l" t="t" r="r" b="b"/>
              <a:pathLst>
                <a:path w="224391" h="116431">
                  <a:moveTo>
                    <a:pt x="223262" y="12305"/>
                  </a:moveTo>
                  <a:cubicBezTo>
                    <a:pt x="230882" y="30403"/>
                    <a:pt x="187352" y="64883"/>
                    <a:pt x="125916" y="90791"/>
                  </a:cubicBezTo>
                  <a:cubicBezTo>
                    <a:pt x="64480" y="116699"/>
                    <a:pt x="8282" y="124414"/>
                    <a:pt x="662" y="106222"/>
                  </a:cubicBezTo>
                  <a:cubicBezTo>
                    <a:pt x="-6958" y="88029"/>
                    <a:pt x="33143" y="46309"/>
                    <a:pt x="94674" y="20497"/>
                  </a:cubicBezTo>
                  <a:cubicBezTo>
                    <a:pt x="156205" y="-5316"/>
                    <a:pt x="215546" y="-5888"/>
                    <a:pt x="223262" y="12305"/>
                  </a:cubicBezTo>
                  <a:close/>
                </a:path>
              </a:pathLst>
            </a:custGeom>
            <a:solidFill>
              <a:srgbClr val="CA9B4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25" name="Freeform 25"/>
            <p:cNvSpPr/>
            <p:nvPr/>
          </p:nvSpPr>
          <p:spPr>
            <a:xfrm>
              <a:off x="3293808" y="2608966"/>
              <a:ext cx="444436" cy="808101"/>
            </a:xfrm>
            <a:custGeom>
              <a:avLst/>
              <a:gdLst/>
              <a:ahLst/>
              <a:cxnLst/>
              <a:rect l="l" t="t" r="r" b="b"/>
              <a:pathLst>
                <a:path w="444436" h="808101">
                  <a:moveTo>
                    <a:pt x="9261" y="807836"/>
                  </a:moveTo>
                  <a:lnTo>
                    <a:pt x="-264" y="805359"/>
                  </a:lnTo>
                  <a:cubicBezTo>
                    <a:pt x="79174" y="516180"/>
                    <a:pt x="230431" y="237574"/>
                    <a:pt x="437029" y="-266"/>
                  </a:cubicBezTo>
                  <a:lnTo>
                    <a:pt x="444172" y="6021"/>
                  </a:lnTo>
                  <a:cubicBezTo>
                    <a:pt x="238813" y="242813"/>
                    <a:pt x="88319" y="520085"/>
                    <a:pt x="9261" y="807836"/>
                  </a:cubicBezTo>
                  <a:close/>
                </a:path>
              </a:pathLst>
            </a:custGeom>
            <a:solidFill>
              <a:srgbClr val="51663D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26" name="Freeform 26"/>
            <p:cNvSpPr/>
            <p:nvPr/>
          </p:nvSpPr>
          <p:spPr>
            <a:xfrm>
              <a:off x="3464791" y="2458729"/>
              <a:ext cx="474176" cy="377661"/>
            </a:xfrm>
            <a:custGeom>
              <a:avLst/>
              <a:gdLst/>
              <a:ahLst/>
              <a:cxnLst/>
              <a:rect l="l" t="t" r="r" b="b"/>
              <a:pathLst>
                <a:path w="474176" h="377661">
                  <a:moveTo>
                    <a:pt x="304908" y="170355"/>
                  </a:moveTo>
                  <a:cubicBezTo>
                    <a:pt x="334521" y="141199"/>
                    <a:pt x="371649" y="120853"/>
                    <a:pt x="412159" y="111585"/>
                  </a:cubicBezTo>
                  <a:cubicBezTo>
                    <a:pt x="419570" y="109595"/>
                    <a:pt x="427295" y="109014"/>
                    <a:pt x="434924" y="109871"/>
                  </a:cubicBezTo>
                  <a:cubicBezTo>
                    <a:pt x="447097" y="110747"/>
                    <a:pt x="456250" y="121329"/>
                    <a:pt x="455374" y="133503"/>
                  </a:cubicBezTo>
                  <a:cubicBezTo>
                    <a:pt x="455088" y="137503"/>
                    <a:pt x="453717" y="141351"/>
                    <a:pt x="451402" y="144637"/>
                  </a:cubicBezTo>
                  <a:cubicBezTo>
                    <a:pt x="447240" y="151285"/>
                    <a:pt x="441839" y="157067"/>
                    <a:pt x="435495" y="161687"/>
                  </a:cubicBezTo>
                  <a:cubicBezTo>
                    <a:pt x="410730" y="181442"/>
                    <a:pt x="382641" y="196606"/>
                    <a:pt x="352533" y="206455"/>
                  </a:cubicBezTo>
                  <a:cubicBezTo>
                    <a:pt x="387023" y="209664"/>
                    <a:pt x="420437" y="220189"/>
                    <a:pt x="450545" y="237315"/>
                  </a:cubicBezTo>
                  <a:cubicBezTo>
                    <a:pt x="456784" y="240306"/>
                    <a:pt x="462432" y="244402"/>
                    <a:pt x="467214" y="249412"/>
                  </a:cubicBezTo>
                  <a:cubicBezTo>
                    <a:pt x="472100" y="254479"/>
                    <a:pt x="474510" y="261452"/>
                    <a:pt x="473786" y="268462"/>
                  </a:cubicBezTo>
                  <a:cubicBezTo>
                    <a:pt x="471843" y="278063"/>
                    <a:pt x="464337" y="285569"/>
                    <a:pt x="454736" y="287512"/>
                  </a:cubicBezTo>
                  <a:cubicBezTo>
                    <a:pt x="445173" y="289055"/>
                    <a:pt x="435381" y="288303"/>
                    <a:pt x="426161" y="285322"/>
                  </a:cubicBezTo>
                  <a:cubicBezTo>
                    <a:pt x="391252" y="276339"/>
                    <a:pt x="358314" y="260966"/>
                    <a:pt x="329006" y="239982"/>
                  </a:cubicBezTo>
                  <a:cubicBezTo>
                    <a:pt x="348180" y="267719"/>
                    <a:pt x="359591" y="300076"/>
                    <a:pt x="362058" y="333708"/>
                  </a:cubicBezTo>
                  <a:cubicBezTo>
                    <a:pt x="363210" y="341690"/>
                    <a:pt x="362724" y="349825"/>
                    <a:pt x="360629" y="357616"/>
                  </a:cubicBezTo>
                  <a:cubicBezTo>
                    <a:pt x="358543" y="365551"/>
                    <a:pt x="352761" y="372008"/>
                    <a:pt x="345103" y="374952"/>
                  </a:cubicBezTo>
                  <a:cubicBezTo>
                    <a:pt x="337493" y="376962"/>
                    <a:pt x="329387" y="375456"/>
                    <a:pt x="323005" y="370856"/>
                  </a:cubicBezTo>
                  <a:cubicBezTo>
                    <a:pt x="316747" y="366208"/>
                    <a:pt x="311413" y="360426"/>
                    <a:pt x="307289" y="353806"/>
                  </a:cubicBezTo>
                  <a:cubicBezTo>
                    <a:pt x="282009" y="316935"/>
                    <a:pt x="267989" y="273529"/>
                    <a:pt x="266903" y="228838"/>
                  </a:cubicBezTo>
                  <a:cubicBezTo>
                    <a:pt x="262178" y="276330"/>
                    <a:pt x="244405" y="321593"/>
                    <a:pt x="215563" y="359616"/>
                  </a:cubicBezTo>
                  <a:cubicBezTo>
                    <a:pt x="207848" y="369808"/>
                    <a:pt x="196513" y="380476"/>
                    <a:pt x="183845" y="376571"/>
                  </a:cubicBezTo>
                  <a:cubicBezTo>
                    <a:pt x="177178" y="374018"/>
                    <a:pt x="172148" y="368418"/>
                    <a:pt x="170320" y="361522"/>
                  </a:cubicBezTo>
                  <a:cubicBezTo>
                    <a:pt x="168567" y="354711"/>
                    <a:pt x="168081" y="347644"/>
                    <a:pt x="168891" y="340662"/>
                  </a:cubicBezTo>
                  <a:cubicBezTo>
                    <a:pt x="172291" y="290941"/>
                    <a:pt x="187788" y="242811"/>
                    <a:pt x="214039" y="200454"/>
                  </a:cubicBezTo>
                  <a:cubicBezTo>
                    <a:pt x="197570" y="245450"/>
                    <a:pt x="163642" y="281892"/>
                    <a:pt x="119932" y="301514"/>
                  </a:cubicBezTo>
                  <a:cubicBezTo>
                    <a:pt x="110512" y="306400"/>
                    <a:pt x="100063" y="308953"/>
                    <a:pt x="89452" y="308943"/>
                  </a:cubicBezTo>
                  <a:cubicBezTo>
                    <a:pt x="78679" y="308772"/>
                    <a:pt x="68869" y="302743"/>
                    <a:pt x="63830" y="293227"/>
                  </a:cubicBezTo>
                  <a:cubicBezTo>
                    <a:pt x="58305" y="280749"/>
                    <a:pt x="64782" y="266462"/>
                    <a:pt x="72117" y="255127"/>
                  </a:cubicBezTo>
                  <a:cubicBezTo>
                    <a:pt x="96463" y="217199"/>
                    <a:pt x="130943" y="186842"/>
                    <a:pt x="171653" y="167497"/>
                  </a:cubicBezTo>
                  <a:cubicBezTo>
                    <a:pt x="124685" y="185623"/>
                    <a:pt x="72936" y="187166"/>
                    <a:pt x="24968" y="171879"/>
                  </a:cubicBezTo>
                  <a:cubicBezTo>
                    <a:pt x="14729" y="169612"/>
                    <a:pt x="5946" y="163059"/>
                    <a:pt x="870" y="153876"/>
                  </a:cubicBezTo>
                  <a:cubicBezTo>
                    <a:pt x="-2359" y="143294"/>
                    <a:pt x="1460" y="131826"/>
                    <a:pt x="10395" y="125301"/>
                  </a:cubicBezTo>
                  <a:cubicBezTo>
                    <a:pt x="19024" y="119053"/>
                    <a:pt x="29140" y="115148"/>
                    <a:pt x="39732" y="113967"/>
                  </a:cubicBezTo>
                  <a:cubicBezTo>
                    <a:pt x="80108" y="107347"/>
                    <a:pt x="121552" y="113433"/>
                    <a:pt x="158318" y="131397"/>
                  </a:cubicBezTo>
                  <a:cubicBezTo>
                    <a:pt x="118542" y="121891"/>
                    <a:pt x="85385" y="94545"/>
                    <a:pt x="68497" y="57293"/>
                  </a:cubicBezTo>
                  <a:cubicBezTo>
                    <a:pt x="65497" y="51073"/>
                    <a:pt x="63839" y="44291"/>
                    <a:pt x="63639" y="37386"/>
                  </a:cubicBezTo>
                  <a:cubicBezTo>
                    <a:pt x="63430" y="30404"/>
                    <a:pt x="66411" y="23708"/>
                    <a:pt x="71736" y="19193"/>
                  </a:cubicBezTo>
                  <a:cubicBezTo>
                    <a:pt x="81261" y="11763"/>
                    <a:pt x="95358" y="15955"/>
                    <a:pt x="106216" y="21384"/>
                  </a:cubicBezTo>
                  <a:cubicBezTo>
                    <a:pt x="149098" y="43329"/>
                    <a:pt x="181997" y="80801"/>
                    <a:pt x="198228" y="126159"/>
                  </a:cubicBezTo>
                  <a:cubicBezTo>
                    <a:pt x="197618" y="94678"/>
                    <a:pt x="205238" y="63589"/>
                    <a:pt x="220326" y="35957"/>
                  </a:cubicBezTo>
                  <a:cubicBezTo>
                    <a:pt x="225955" y="23851"/>
                    <a:pt x="234737" y="13488"/>
                    <a:pt x="245757" y="5953"/>
                  </a:cubicBezTo>
                  <a:cubicBezTo>
                    <a:pt x="259369" y="-4305"/>
                    <a:pt x="278723" y="-1591"/>
                    <a:pt x="288982" y="12020"/>
                  </a:cubicBezTo>
                  <a:cubicBezTo>
                    <a:pt x="292954" y="17307"/>
                    <a:pt x="295135" y="23727"/>
                    <a:pt x="295192" y="30337"/>
                  </a:cubicBezTo>
                  <a:cubicBezTo>
                    <a:pt x="295669" y="39529"/>
                    <a:pt x="294602" y="48739"/>
                    <a:pt x="292049" y="57579"/>
                  </a:cubicBezTo>
                  <a:cubicBezTo>
                    <a:pt x="284029" y="90107"/>
                    <a:pt x="270837" y="121139"/>
                    <a:pt x="252996" y="149495"/>
                  </a:cubicBezTo>
                  <a:cubicBezTo>
                    <a:pt x="264922" y="115367"/>
                    <a:pt x="285001" y="84668"/>
                    <a:pt x="311480" y="60055"/>
                  </a:cubicBezTo>
                  <a:cubicBezTo>
                    <a:pt x="318357" y="52616"/>
                    <a:pt x="326863" y="46873"/>
                    <a:pt x="336340" y="43291"/>
                  </a:cubicBezTo>
                  <a:cubicBezTo>
                    <a:pt x="346046" y="39843"/>
                    <a:pt x="356867" y="42205"/>
                    <a:pt x="364248" y="49387"/>
                  </a:cubicBezTo>
                  <a:cubicBezTo>
                    <a:pt x="373773" y="60436"/>
                    <a:pt x="369297" y="77962"/>
                    <a:pt x="363010" y="91011"/>
                  </a:cubicBezTo>
                  <a:cubicBezTo>
                    <a:pt x="348770" y="120853"/>
                    <a:pt x="329063" y="147771"/>
                    <a:pt x="304908" y="170355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27" name="Freeform 27"/>
            <p:cNvSpPr/>
            <p:nvPr/>
          </p:nvSpPr>
          <p:spPr>
            <a:xfrm>
              <a:off x="3605710" y="2577302"/>
              <a:ext cx="221820" cy="122125"/>
            </a:xfrm>
            <a:custGeom>
              <a:avLst/>
              <a:gdLst/>
              <a:ahLst/>
              <a:cxnLst/>
              <a:rect l="l" t="t" r="r" b="b"/>
              <a:pathLst>
                <a:path w="221820" h="122125">
                  <a:moveTo>
                    <a:pt x="220567" y="112456"/>
                  </a:moveTo>
                  <a:cubicBezTo>
                    <a:pt x="212376" y="130363"/>
                    <a:pt x="157607" y="121981"/>
                    <a:pt x="96742" y="93406"/>
                  </a:cubicBezTo>
                  <a:cubicBezTo>
                    <a:pt x="35878" y="64831"/>
                    <a:pt x="-7461" y="29493"/>
                    <a:pt x="730" y="11586"/>
                  </a:cubicBezTo>
                  <a:cubicBezTo>
                    <a:pt x="8922" y="-6321"/>
                    <a:pt x="66834" y="-4987"/>
                    <a:pt x="127508" y="22826"/>
                  </a:cubicBezTo>
                  <a:cubicBezTo>
                    <a:pt x="188182" y="50639"/>
                    <a:pt x="228473" y="94549"/>
                    <a:pt x="220567" y="112456"/>
                  </a:cubicBezTo>
                  <a:close/>
                </a:path>
              </a:pathLst>
            </a:custGeom>
            <a:solidFill>
              <a:srgbClr val="CA9B4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28" name="Freeform 28"/>
            <p:cNvSpPr/>
            <p:nvPr/>
          </p:nvSpPr>
          <p:spPr>
            <a:xfrm>
              <a:off x="2149390" y="2714884"/>
              <a:ext cx="407193" cy="405419"/>
            </a:xfrm>
            <a:custGeom>
              <a:avLst/>
              <a:gdLst/>
              <a:ahLst/>
              <a:cxnLst/>
              <a:rect l="l" t="t" r="r" b="b"/>
              <a:pathLst>
                <a:path w="407193" h="405419">
                  <a:moveTo>
                    <a:pt x="406919" y="192711"/>
                  </a:moveTo>
                  <a:cubicBezTo>
                    <a:pt x="406300" y="206998"/>
                    <a:pt x="402728" y="221010"/>
                    <a:pt x="396441" y="233859"/>
                  </a:cubicBezTo>
                  <a:cubicBezTo>
                    <a:pt x="384878" y="257319"/>
                    <a:pt x="368857" y="278312"/>
                    <a:pt x="349293" y="295676"/>
                  </a:cubicBezTo>
                  <a:cubicBezTo>
                    <a:pt x="329195" y="314726"/>
                    <a:pt x="306525" y="332157"/>
                    <a:pt x="286237" y="348445"/>
                  </a:cubicBezTo>
                  <a:lnTo>
                    <a:pt x="276045" y="356636"/>
                  </a:lnTo>
                  <a:cubicBezTo>
                    <a:pt x="245737" y="381497"/>
                    <a:pt x="209151" y="397518"/>
                    <a:pt x="170318" y="402928"/>
                  </a:cubicBezTo>
                  <a:cubicBezTo>
                    <a:pt x="157964" y="404766"/>
                    <a:pt x="145467" y="405471"/>
                    <a:pt x="132980" y="405023"/>
                  </a:cubicBezTo>
                  <a:lnTo>
                    <a:pt x="126312" y="405023"/>
                  </a:lnTo>
                  <a:cubicBezTo>
                    <a:pt x="123074" y="405023"/>
                    <a:pt x="119930" y="404452"/>
                    <a:pt x="116787" y="404071"/>
                  </a:cubicBezTo>
                  <a:cubicBezTo>
                    <a:pt x="82593" y="399880"/>
                    <a:pt x="48588" y="385688"/>
                    <a:pt x="28490" y="358065"/>
                  </a:cubicBezTo>
                  <a:cubicBezTo>
                    <a:pt x="6393" y="327871"/>
                    <a:pt x="7440" y="279770"/>
                    <a:pt x="37349" y="257195"/>
                  </a:cubicBezTo>
                  <a:cubicBezTo>
                    <a:pt x="-2180" y="224048"/>
                    <a:pt x="-11133" y="161945"/>
                    <a:pt x="13251" y="116130"/>
                  </a:cubicBezTo>
                  <a:cubicBezTo>
                    <a:pt x="39549" y="69915"/>
                    <a:pt x="93689" y="47226"/>
                    <a:pt x="145076" y="60885"/>
                  </a:cubicBezTo>
                  <a:cubicBezTo>
                    <a:pt x="152982" y="26214"/>
                    <a:pt x="194702" y="-361"/>
                    <a:pt x="230230" y="-265"/>
                  </a:cubicBezTo>
                  <a:cubicBezTo>
                    <a:pt x="266377" y="1354"/>
                    <a:pt x="299582" y="20146"/>
                    <a:pt x="319575" y="50312"/>
                  </a:cubicBezTo>
                  <a:cubicBezTo>
                    <a:pt x="330290" y="66019"/>
                    <a:pt x="338158" y="83497"/>
                    <a:pt x="342815" y="101938"/>
                  </a:cubicBezTo>
                  <a:cubicBezTo>
                    <a:pt x="343482" y="104224"/>
                    <a:pt x="344054" y="106605"/>
                    <a:pt x="344530" y="108891"/>
                  </a:cubicBezTo>
                  <a:cubicBezTo>
                    <a:pt x="347721" y="122750"/>
                    <a:pt x="349607" y="136875"/>
                    <a:pt x="350150" y="151087"/>
                  </a:cubicBezTo>
                  <a:cubicBezTo>
                    <a:pt x="363332" y="143695"/>
                    <a:pt x="379734" y="145334"/>
                    <a:pt x="391202" y="155182"/>
                  </a:cubicBezTo>
                  <a:cubicBezTo>
                    <a:pt x="401499" y="164917"/>
                    <a:pt x="407214" y="178547"/>
                    <a:pt x="406919" y="192711"/>
                  </a:cubicBezTo>
                  <a:close/>
                </a:path>
              </a:pathLst>
            </a:custGeom>
            <a:solidFill>
              <a:srgbClr val="FFCD42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29" name="Freeform 29"/>
            <p:cNvSpPr/>
            <p:nvPr/>
          </p:nvSpPr>
          <p:spPr>
            <a:xfrm>
              <a:off x="2232676" y="2816040"/>
              <a:ext cx="261603" cy="303752"/>
            </a:xfrm>
            <a:custGeom>
              <a:avLst/>
              <a:gdLst/>
              <a:ahLst/>
              <a:cxnLst/>
              <a:rect l="l" t="t" r="r" b="b"/>
              <a:pathLst>
                <a:path w="261603" h="303752">
                  <a:moveTo>
                    <a:pt x="261340" y="6973"/>
                  </a:moveTo>
                  <a:cubicBezTo>
                    <a:pt x="234670" y="12793"/>
                    <a:pt x="212305" y="30871"/>
                    <a:pt x="201047" y="55741"/>
                  </a:cubicBezTo>
                  <a:cubicBezTo>
                    <a:pt x="200523" y="56894"/>
                    <a:pt x="199446" y="57684"/>
                    <a:pt x="198189" y="57837"/>
                  </a:cubicBezTo>
                  <a:cubicBezTo>
                    <a:pt x="196951" y="57999"/>
                    <a:pt x="195713" y="57494"/>
                    <a:pt x="194950" y="56503"/>
                  </a:cubicBezTo>
                  <a:cubicBezTo>
                    <a:pt x="175662" y="31786"/>
                    <a:pt x="145363" y="18260"/>
                    <a:pt x="114083" y="20403"/>
                  </a:cubicBezTo>
                  <a:cubicBezTo>
                    <a:pt x="82889" y="23471"/>
                    <a:pt x="56133" y="43959"/>
                    <a:pt x="45027" y="73267"/>
                  </a:cubicBezTo>
                  <a:cubicBezTo>
                    <a:pt x="34645" y="103366"/>
                    <a:pt x="45027" y="141371"/>
                    <a:pt x="68744" y="158040"/>
                  </a:cubicBezTo>
                  <a:cubicBezTo>
                    <a:pt x="69964" y="158849"/>
                    <a:pt x="70535" y="160335"/>
                    <a:pt x="70173" y="161754"/>
                  </a:cubicBezTo>
                  <a:cubicBezTo>
                    <a:pt x="69878" y="163174"/>
                    <a:pt x="68744" y="164269"/>
                    <a:pt x="67316" y="164517"/>
                  </a:cubicBezTo>
                  <a:cubicBezTo>
                    <a:pt x="27349" y="172032"/>
                    <a:pt x="1050" y="210523"/>
                    <a:pt x="8556" y="250480"/>
                  </a:cubicBezTo>
                  <a:cubicBezTo>
                    <a:pt x="10394" y="260234"/>
                    <a:pt x="14176" y="269521"/>
                    <a:pt x="19691" y="277769"/>
                  </a:cubicBezTo>
                  <a:cubicBezTo>
                    <a:pt x="27311" y="288961"/>
                    <a:pt x="37855" y="297857"/>
                    <a:pt x="50171" y="303487"/>
                  </a:cubicBezTo>
                  <a:lnTo>
                    <a:pt x="43503" y="303487"/>
                  </a:lnTo>
                  <a:cubicBezTo>
                    <a:pt x="40265" y="303487"/>
                    <a:pt x="37121" y="302915"/>
                    <a:pt x="33978" y="302534"/>
                  </a:cubicBezTo>
                  <a:cubicBezTo>
                    <a:pt x="26110" y="297000"/>
                    <a:pt x="19300" y="290094"/>
                    <a:pt x="13880" y="282151"/>
                  </a:cubicBezTo>
                  <a:cubicBezTo>
                    <a:pt x="-11313" y="245403"/>
                    <a:pt x="-1950" y="195187"/>
                    <a:pt x="34797" y="169994"/>
                  </a:cubicBezTo>
                  <a:cubicBezTo>
                    <a:pt x="42027" y="165031"/>
                    <a:pt x="50018" y="161288"/>
                    <a:pt x="58457" y="158897"/>
                  </a:cubicBezTo>
                  <a:cubicBezTo>
                    <a:pt x="35321" y="135799"/>
                    <a:pt x="27339" y="101547"/>
                    <a:pt x="37883" y="70600"/>
                  </a:cubicBezTo>
                  <a:cubicBezTo>
                    <a:pt x="49990" y="38701"/>
                    <a:pt x="79088" y="16384"/>
                    <a:pt x="113036" y="12974"/>
                  </a:cubicBezTo>
                  <a:cubicBezTo>
                    <a:pt x="144735" y="10688"/>
                    <a:pt x="175662" y="23423"/>
                    <a:pt x="196570" y="47359"/>
                  </a:cubicBezTo>
                  <a:cubicBezTo>
                    <a:pt x="209533" y="23118"/>
                    <a:pt x="232412" y="5726"/>
                    <a:pt x="259244" y="-266"/>
                  </a:cubicBezTo>
                  <a:cubicBezTo>
                    <a:pt x="260292" y="2306"/>
                    <a:pt x="260864" y="4687"/>
                    <a:pt x="261340" y="6973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30" name="Freeform 30"/>
            <p:cNvSpPr/>
            <p:nvPr/>
          </p:nvSpPr>
          <p:spPr>
            <a:xfrm>
              <a:off x="2316219" y="2983911"/>
              <a:ext cx="182570" cy="140237"/>
            </a:xfrm>
            <a:custGeom>
              <a:avLst/>
              <a:gdLst/>
              <a:ahLst/>
              <a:cxnLst/>
              <a:rect l="l" t="t" r="r" b="b"/>
              <a:pathLst>
                <a:path w="182570" h="140237">
                  <a:moveTo>
                    <a:pt x="119408" y="79418"/>
                  </a:moveTo>
                  <a:cubicBezTo>
                    <a:pt x="98215" y="105831"/>
                    <a:pt x="69935" y="125662"/>
                    <a:pt x="37874" y="136568"/>
                  </a:cubicBezTo>
                  <a:cubicBezTo>
                    <a:pt x="30711" y="139540"/>
                    <a:pt x="22900" y="140597"/>
                    <a:pt x="15204" y="139616"/>
                  </a:cubicBezTo>
                  <a:cubicBezTo>
                    <a:pt x="7337" y="138483"/>
                    <a:pt x="1098" y="132406"/>
                    <a:pt x="-226" y="124567"/>
                  </a:cubicBezTo>
                  <a:cubicBezTo>
                    <a:pt x="-893" y="115042"/>
                    <a:pt x="7394" y="108088"/>
                    <a:pt x="15299" y="103231"/>
                  </a:cubicBezTo>
                  <a:cubicBezTo>
                    <a:pt x="33226" y="92334"/>
                    <a:pt x="53076" y="84990"/>
                    <a:pt x="73783" y="81609"/>
                  </a:cubicBezTo>
                  <a:cubicBezTo>
                    <a:pt x="56762" y="67931"/>
                    <a:pt x="43627" y="50034"/>
                    <a:pt x="35683" y="29698"/>
                  </a:cubicBezTo>
                  <a:cubicBezTo>
                    <a:pt x="31844" y="21782"/>
                    <a:pt x="32387" y="12448"/>
                    <a:pt x="37112" y="5028"/>
                  </a:cubicBezTo>
                  <a:cubicBezTo>
                    <a:pt x="44551" y="-849"/>
                    <a:pt x="54705" y="-1925"/>
                    <a:pt x="63210" y="2266"/>
                  </a:cubicBezTo>
                  <a:cubicBezTo>
                    <a:pt x="87404" y="11076"/>
                    <a:pt x="106149" y="30602"/>
                    <a:pt x="113979" y="55129"/>
                  </a:cubicBezTo>
                  <a:cubicBezTo>
                    <a:pt x="123475" y="38403"/>
                    <a:pt x="137467" y="24678"/>
                    <a:pt x="154364" y="15505"/>
                  </a:cubicBezTo>
                  <a:cubicBezTo>
                    <a:pt x="162175" y="11410"/>
                    <a:pt x="172843" y="8838"/>
                    <a:pt x="178844" y="15505"/>
                  </a:cubicBezTo>
                  <a:cubicBezTo>
                    <a:pt x="182178" y="19506"/>
                    <a:pt x="183187" y="24954"/>
                    <a:pt x="181511" y="29888"/>
                  </a:cubicBezTo>
                  <a:cubicBezTo>
                    <a:pt x="179834" y="34698"/>
                    <a:pt x="177139" y="39080"/>
                    <a:pt x="173605" y="42747"/>
                  </a:cubicBezTo>
                  <a:cubicBezTo>
                    <a:pt x="158746" y="59149"/>
                    <a:pt x="140153" y="71722"/>
                    <a:pt x="119408" y="79418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31" name="Freeform 31"/>
            <p:cNvSpPr/>
            <p:nvPr/>
          </p:nvSpPr>
          <p:spPr>
            <a:xfrm>
              <a:off x="2434272" y="3054831"/>
              <a:ext cx="563022" cy="1058227"/>
            </a:xfrm>
            <a:custGeom>
              <a:avLst/>
              <a:gdLst/>
              <a:ahLst/>
              <a:cxnLst/>
              <a:rect l="l" t="t" r="r" b="b"/>
              <a:pathLst>
                <a:path w="563022" h="1058227">
                  <a:moveTo>
                    <a:pt x="562759" y="1057962"/>
                  </a:moveTo>
                  <a:lnTo>
                    <a:pt x="553234" y="1057962"/>
                  </a:lnTo>
                  <a:cubicBezTo>
                    <a:pt x="493607" y="661436"/>
                    <a:pt x="283009" y="260624"/>
                    <a:pt x="-264" y="6783"/>
                  </a:cubicBezTo>
                  <a:lnTo>
                    <a:pt x="6118" y="-266"/>
                  </a:lnTo>
                  <a:cubicBezTo>
                    <a:pt x="291296" y="255290"/>
                    <a:pt x="503227" y="658865"/>
                    <a:pt x="562759" y="1057962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32" name="Freeform 32"/>
            <p:cNvSpPr/>
            <p:nvPr/>
          </p:nvSpPr>
          <p:spPr>
            <a:xfrm>
              <a:off x="2385687" y="2349457"/>
              <a:ext cx="417428" cy="373855"/>
            </a:xfrm>
            <a:custGeom>
              <a:avLst/>
              <a:gdLst/>
              <a:ahLst/>
              <a:cxnLst/>
              <a:rect l="l" t="t" r="r" b="b"/>
              <a:pathLst>
                <a:path w="417428" h="373855">
                  <a:moveTo>
                    <a:pt x="414081" y="241813"/>
                  </a:moveTo>
                  <a:cubicBezTo>
                    <a:pt x="409147" y="255215"/>
                    <a:pt x="401537" y="267464"/>
                    <a:pt x="391697" y="277818"/>
                  </a:cubicBezTo>
                  <a:cubicBezTo>
                    <a:pt x="373590" y="296725"/>
                    <a:pt x="351978" y="311936"/>
                    <a:pt x="328070" y="322585"/>
                  </a:cubicBezTo>
                  <a:cubicBezTo>
                    <a:pt x="303210" y="334682"/>
                    <a:pt x="276350" y="344493"/>
                    <a:pt x="251870" y="353922"/>
                  </a:cubicBezTo>
                  <a:lnTo>
                    <a:pt x="239678" y="358590"/>
                  </a:lnTo>
                  <a:cubicBezTo>
                    <a:pt x="203388" y="372963"/>
                    <a:pt x="163859" y="377106"/>
                    <a:pt x="125378" y="370591"/>
                  </a:cubicBezTo>
                  <a:cubicBezTo>
                    <a:pt x="113053" y="368524"/>
                    <a:pt x="100937" y="365333"/>
                    <a:pt x="89183" y="361066"/>
                  </a:cubicBezTo>
                  <a:lnTo>
                    <a:pt x="82897" y="358685"/>
                  </a:lnTo>
                  <a:cubicBezTo>
                    <a:pt x="79944" y="357542"/>
                    <a:pt x="76991" y="356208"/>
                    <a:pt x="74039" y="354875"/>
                  </a:cubicBezTo>
                  <a:cubicBezTo>
                    <a:pt x="42701" y="340492"/>
                    <a:pt x="14602" y="316775"/>
                    <a:pt x="3744" y="284390"/>
                  </a:cubicBezTo>
                  <a:cubicBezTo>
                    <a:pt x="-8257" y="248861"/>
                    <a:pt x="7268" y="203332"/>
                    <a:pt x="42606" y="190854"/>
                  </a:cubicBezTo>
                  <a:cubicBezTo>
                    <a:pt x="14888" y="147325"/>
                    <a:pt x="25175" y="85032"/>
                    <a:pt x="62132" y="49122"/>
                  </a:cubicBezTo>
                  <a:cubicBezTo>
                    <a:pt x="101128" y="12918"/>
                    <a:pt x="159640" y="7593"/>
                    <a:pt x="204531" y="36168"/>
                  </a:cubicBezTo>
                  <a:cubicBezTo>
                    <a:pt x="222533" y="5498"/>
                    <a:pt x="270253" y="-7266"/>
                    <a:pt x="304162" y="3498"/>
                  </a:cubicBezTo>
                  <a:cubicBezTo>
                    <a:pt x="338119" y="15966"/>
                    <a:pt x="364084" y="43884"/>
                    <a:pt x="374076" y="78650"/>
                  </a:cubicBezTo>
                  <a:cubicBezTo>
                    <a:pt x="379543" y="96881"/>
                    <a:pt x="381772" y="115940"/>
                    <a:pt x="380648" y="134943"/>
                  </a:cubicBezTo>
                  <a:cubicBezTo>
                    <a:pt x="380629" y="137333"/>
                    <a:pt x="380477" y="139715"/>
                    <a:pt x="380172" y="142086"/>
                  </a:cubicBezTo>
                  <a:cubicBezTo>
                    <a:pt x="379077" y="156260"/>
                    <a:pt x="376619" y="170290"/>
                    <a:pt x="372838" y="183996"/>
                  </a:cubicBezTo>
                  <a:cubicBezTo>
                    <a:pt x="387706" y="180786"/>
                    <a:pt x="402984" y="187311"/>
                    <a:pt x="410938" y="200284"/>
                  </a:cubicBezTo>
                  <a:cubicBezTo>
                    <a:pt x="417948" y="213019"/>
                    <a:pt x="419101" y="228164"/>
                    <a:pt x="414081" y="241813"/>
                  </a:cubicBezTo>
                  <a:close/>
                </a:path>
              </a:pathLst>
            </a:custGeom>
            <a:solidFill>
              <a:srgbClr val="FFCD42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33" name="Freeform 33"/>
            <p:cNvSpPr/>
            <p:nvPr/>
          </p:nvSpPr>
          <p:spPr>
            <a:xfrm>
              <a:off x="2443495" y="2451826"/>
              <a:ext cx="322844" cy="259533"/>
            </a:xfrm>
            <a:custGeom>
              <a:avLst/>
              <a:gdLst/>
              <a:ahLst/>
              <a:cxnLst/>
              <a:rect l="l" t="t" r="r" b="b"/>
              <a:pathLst>
                <a:path w="322844" h="259533">
                  <a:moveTo>
                    <a:pt x="322364" y="40002"/>
                  </a:moveTo>
                  <a:cubicBezTo>
                    <a:pt x="295132" y="37564"/>
                    <a:pt x="268358" y="48165"/>
                    <a:pt x="250165" y="68577"/>
                  </a:cubicBezTo>
                  <a:cubicBezTo>
                    <a:pt x="248898" y="70054"/>
                    <a:pt x="246669" y="70216"/>
                    <a:pt x="245193" y="68949"/>
                  </a:cubicBezTo>
                  <a:cubicBezTo>
                    <a:pt x="244726" y="68549"/>
                    <a:pt x="244364" y="68025"/>
                    <a:pt x="244164" y="67434"/>
                  </a:cubicBezTo>
                  <a:cubicBezTo>
                    <a:pt x="233220" y="38069"/>
                    <a:pt x="208417" y="16056"/>
                    <a:pt x="177965" y="8665"/>
                  </a:cubicBezTo>
                  <a:cubicBezTo>
                    <a:pt x="147276" y="2207"/>
                    <a:pt x="115586" y="13675"/>
                    <a:pt x="96146" y="38288"/>
                  </a:cubicBezTo>
                  <a:cubicBezTo>
                    <a:pt x="77096" y="63815"/>
                    <a:pt x="75857" y="103249"/>
                    <a:pt x="93193" y="126204"/>
                  </a:cubicBezTo>
                  <a:cubicBezTo>
                    <a:pt x="94050" y="127394"/>
                    <a:pt x="94050" y="129004"/>
                    <a:pt x="93193" y="130204"/>
                  </a:cubicBezTo>
                  <a:cubicBezTo>
                    <a:pt x="92431" y="131452"/>
                    <a:pt x="91031" y="132157"/>
                    <a:pt x="89573" y="132014"/>
                  </a:cubicBezTo>
                  <a:cubicBezTo>
                    <a:pt x="49407" y="126813"/>
                    <a:pt x="12621" y="155150"/>
                    <a:pt x="7411" y="195327"/>
                  </a:cubicBezTo>
                  <a:cubicBezTo>
                    <a:pt x="4315" y="219234"/>
                    <a:pt x="13164" y="243142"/>
                    <a:pt x="31090" y="259268"/>
                  </a:cubicBezTo>
                  <a:lnTo>
                    <a:pt x="24803" y="256887"/>
                  </a:lnTo>
                  <a:cubicBezTo>
                    <a:pt x="21851" y="255744"/>
                    <a:pt x="18898" y="254410"/>
                    <a:pt x="15945" y="253077"/>
                  </a:cubicBezTo>
                  <a:cubicBezTo>
                    <a:pt x="10144" y="245409"/>
                    <a:pt x="5753" y="236760"/>
                    <a:pt x="2991" y="227550"/>
                  </a:cubicBezTo>
                  <a:cubicBezTo>
                    <a:pt x="-9496" y="184783"/>
                    <a:pt x="15040" y="139986"/>
                    <a:pt x="57817" y="127490"/>
                  </a:cubicBezTo>
                  <a:cubicBezTo>
                    <a:pt x="66018" y="125089"/>
                    <a:pt x="74552" y="124013"/>
                    <a:pt x="83096" y="124299"/>
                  </a:cubicBezTo>
                  <a:cubicBezTo>
                    <a:pt x="68018" y="95286"/>
                    <a:pt x="70752" y="60224"/>
                    <a:pt x="90145" y="33907"/>
                  </a:cubicBezTo>
                  <a:cubicBezTo>
                    <a:pt x="111348" y="7189"/>
                    <a:pt x="145800" y="-5308"/>
                    <a:pt x="179204" y="1617"/>
                  </a:cubicBezTo>
                  <a:cubicBezTo>
                    <a:pt x="210103" y="9027"/>
                    <a:pt x="235734" y="30506"/>
                    <a:pt x="248450" y="59624"/>
                  </a:cubicBezTo>
                  <a:cubicBezTo>
                    <a:pt x="268100" y="40393"/>
                    <a:pt x="295170" y="30725"/>
                    <a:pt x="322555" y="33144"/>
                  </a:cubicBezTo>
                  <a:cubicBezTo>
                    <a:pt x="322622" y="35430"/>
                    <a:pt x="322555" y="37726"/>
                    <a:pt x="322364" y="40002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34" name="Freeform 34"/>
            <p:cNvSpPr/>
            <p:nvPr/>
          </p:nvSpPr>
          <p:spPr>
            <a:xfrm>
              <a:off x="2509999" y="2606559"/>
              <a:ext cx="205309" cy="127439"/>
            </a:xfrm>
            <a:custGeom>
              <a:avLst/>
              <a:gdLst/>
              <a:ahLst/>
              <a:cxnLst/>
              <a:rect l="l" t="t" r="r" b="b"/>
              <a:pathLst>
                <a:path w="205309" h="127439">
                  <a:moveTo>
                    <a:pt x="127749" y="96820"/>
                  </a:moveTo>
                  <a:cubicBezTo>
                    <a:pt x="99517" y="115746"/>
                    <a:pt x="66475" y="126214"/>
                    <a:pt x="32499" y="127014"/>
                  </a:cubicBezTo>
                  <a:cubicBezTo>
                    <a:pt x="24783" y="127672"/>
                    <a:pt x="17030" y="126291"/>
                    <a:pt x="10020" y="123014"/>
                  </a:cubicBezTo>
                  <a:cubicBezTo>
                    <a:pt x="2876" y="119537"/>
                    <a:pt x="-1210" y="111832"/>
                    <a:pt x="-77" y="103964"/>
                  </a:cubicBezTo>
                  <a:cubicBezTo>
                    <a:pt x="2019" y="94915"/>
                    <a:pt x="12115" y="90533"/>
                    <a:pt x="21164" y="88343"/>
                  </a:cubicBezTo>
                  <a:cubicBezTo>
                    <a:pt x="41500" y="83285"/>
                    <a:pt x="62626" y="82256"/>
                    <a:pt x="83362" y="85295"/>
                  </a:cubicBezTo>
                  <a:cubicBezTo>
                    <a:pt x="71427" y="67083"/>
                    <a:pt x="64436" y="46071"/>
                    <a:pt x="63074" y="24335"/>
                  </a:cubicBezTo>
                  <a:cubicBezTo>
                    <a:pt x="61807" y="15658"/>
                    <a:pt x="65170" y="6952"/>
                    <a:pt x="71932" y="1380"/>
                  </a:cubicBezTo>
                  <a:cubicBezTo>
                    <a:pt x="80762" y="-2059"/>
                    <a:pt x="90782" y="-11"/>
                    <a:pt x="97555" y="6618"/>
                  </a:cubicBezTo>
                  <a:cubicBezTo>
                    <a:pt x="117948" y="22296"/>
                    <a:pt x="129940" y="46528"/>
                    <a:pt x="130035" y="72246"/>
                  </a:cubicBezTo>
                  <a:cubicBezTo>
                    <a:pt x="144160" y="59206"/>
                    <a:pt x="161639" y="50367"/>
                    <a:pt x="180517" y="46719"/>
                  </a:cubicBezTo>
                  <a:cubicBezTo>
                    <a:pt x="189185" y="45099"/>
                    <a:pt x="200139" y="45957"/>
                    <a:pt x="203949" y="53862"/>
                  </a:cubicBezTo>
                  <a:cubicBezTo>
                    <a:pt x="205901" y="58672"/>
                    <a:pt x="205216" y="64159"/>
                    <a:pt x="202139" y="68340"/>
                  </a:cubicBezTo>
                  <a:cubicBezTo>
                    <a:pt x="199015" y="72255"/>
                    <a:pt x="195129" y="75494"/>
                    <a:pt x="190709" y="77865"/>
                  </a:cubicBezTo>
                  <a:cubicBezTo>
                    <a:pt x="171554" y="89162"/>
                    <a:pt x="149952" y="95658"/>
                    <a:pt x="127749" y="96820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35" name="Freeform 35"/>
            <p:cNvSpPr/>
            <p:nvPr/>
          </p:nvSpPr>
          <p:spPr>
            <a:xfrm>
              <a:off x="2635631" y="2697358"/>
              <a:ext cx="350519" cy="1387602"/>
            </a:xfrm>
            <a:custGeom>
              <a:avLst/>
              <a:gdLst/>
              <a:ahLst/>
              <a:cxnLst/>
              <a:rect l="l" t="t" r="r" b="b"/>
              <a:pathLst>
                <a:path w="350519" h="1387602">
                  <a:moveTo>
                    <a:pt x="-264" y="-266"/>
                  </a:moveTo>
                  <a:cubicBezTo>
                    <a:pt x="149621" y="453286"/>
                    <a:pt x="266760" y="917011"/>
                    <a:pt x="350256" y="1387337"/>
                  </a:cubicBezTo>
                </a:path>
              </a:pathLst>
            </a:custGeom>
            <a:noFill/>
            <a:ln w="9525" cap="flat">
              <a:solidFill>
                <a:srgbClr val="292E33"/>
              </a:solidFill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36" name="Freeform 36"/>
            <p:cNvSpPr/>
            <p:nvPr/>
          </p:nvSpPr>
          <p:spPr>
            <a:xfrm>
              <a:off x="3542688" y="2961958"/>
              <a:ext cx="407593" cy="409960"/>
            </a:xfrm>
            <a:custGeom>
              <a:avLst/>
              <a:gdLst/>
              <a:ahLst/>
              <a:cxnLst/>
              <a:rect l="l" t="t" r="r" b="b"/>
              <a:pathLst>
                <a:path w="407593" h="409960">
                  <a:moveTo>
                    <a:pt x="-256" y="183000"/>
                  </a:moveTo>
                  <a:cubicBezTo>
                    <a:pt x="-437" y="197325"/>
                    <a:pt x="2354" y="211527"/>
                    <a:pt x="7936" y="224719"/>
                  </a:cubicBezTo>
                  <a:cubicBezTo>
                    <a:pt x="18223" y="248751"/>
                    <a:pt x="33025" y="270582"/>
                    <a:pt x="51560" y="289013"/>
                  </a:cubicBezTo>
                  <a:cubicBezTo>
                    <a:pt x="70610" y="309111"/>
                    <a:pt x="92327" y="327780"/>
                    <a:pt x="111663" y="345115"/>
                  </a:cubicBezTo>
                  <a:lnTo>
                    <a:pt x="121188" y="353878"/>
                  </a:lnTo>
                  <a:cubicBezTo>
                    <a:pt x="150077" y="380224"/>
                    <a:pt x="185672" y="398084"/>
                    <a:pt x="224058" y="405504"/>
                  </a:cubicBezTo>
                  <a:cubicBezTo>
                    <a:pt x="236279" y="408085"/>
                    <a:pt x="248718" y="409495"/>
                    <a:pt x="261206" y="409695"/>
                  </a:cubicBezTo>
                  <a:lnTo>
                    <a:pt x="267873" y="409695"/>
                  </a:lnTo>
                  <a:cubicBezTo>
                    <a:pt x="271111" y="409695"/>
                    <a:pt x="274255" y="409695"/>
                    <a:pt x="277398" y="409695"/>
                  </a:cubicBezTo>
                  <a:cubicBezTo>
                    <a:pt x="311783" y="407409"/>
                    <a:pt x="346549" y="395122"/>
                    <a:pt x="368171" y="368642"/>
                  </a:cubicBezTo>
                  <a:cubicBezTo>
                    <a:pt x="391889" y="340067"/>
                    <a:pt x="393508" y="291680"/>
                    <a:pt x="364838" y="267487"/>
                  </a:cubicBezTo>
                  <a:cubicBezTo>
                    <a:pt x="406176" y="236530"/>
                    <a:pt x="418558" y="174618"/>
                    <a:pt x="396651" y="127945"/>
                  </a:cubicBezTo>
                  <a:cubicBezTo>
                    <a:pt x="372953" y="80339"/>
                    <a:pt x="320127" y="54698"/>
                    <a:pt x="268064" y="65556"/>
                  </a:cubicBezTo>
                  <a:cubicBezTo>
                    <a:pt x="262063" y="30505"/>
                    <a:pt x="221867" y="1644"/>
                    <a:pt x="186434" y="-261"/>
                  </a:cubicBezTo>
                  <a:cubicBezTo>
                    <a:pt x="150249" y="-576"/>
                    <a:pt x="116083" y="16369"/>
                    <a:pt x="94423" y="45364"/>
                  </a:cubicBezTo>
                  <a:cubicBezTo>
                    <a:pt x="82831" y="60451"/>
                    <a:pt x="74030" y="77482"/>
                    <a:pt x="68419" y="95656"/>
                  </a:cubicBezTo>
                  <a:cubicBezTo>
                    <a:pt x="67591" y="97865"/>
                    <a:pt x="66896" y="100123"/>
                    <a:pt x="66324" y="102418"/>
                  </a:cubicBezTo>
                  <a:cubicBezTo>
                    <a:pt x="62390" y="116115"/>
                    <a:pt x="59704" y="130146"/>
                    <a:pt x="58323" y="144328"/>
                  </a:cubicBezTo>
                  <a:cubicBezTo>
                    <a:pt x="45607" y="136166"/>
                    <a:pt x="29129" y="136889"/>
                    <a:pt x="17175" y="146138"/>
                  </a:cubicBezTo>
                  <a:cubicBezTo>
                    <a:pt x="6355" y="155358"/>
                    <a:pt x="1" y="168779"/>
                    <a:pt x="-256" y="183000"/>
                  </a:cubicBezTo>
                  <a:close/>
                </a:path>
              </a:pathLst>
            </a:custGeom>
            <a:solidFill>
              <a:srgbClr val="FFCD42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37" name="Freeform 37"/>
            <p:cNvSpPr/>
            <p:nvPr/>
          </p:nvSpPr>
          <p:spPr>
            <a:xfrm>
              <a:off x="3609562" y="3058070"/>
              <a:ext cx="247935" cy="313848"/>
            </a:xfrm>
            <a:custGeom>
              <a:avLst/>
              <a:gdLst/>
              <a:ahLst/>
              <a:cxnLst/>
              <a:rect l="l" t="t" r="r" b="b"/>
              <a:pathLst>
                <a:path w="247935" h="313848">
                  <a:moveTo>
                    <a:pt x="-264" y="5830"/>
                  </a:moveTo>
                  <a:cubicBezTo>
                    <a:pt x="25901" y="13279"/>
                    <a:pt x="47056" y="32567"/>
                    <a:pt x="56886" y="57932"/>
                  </a:cubicBezTo>
                  <a:cubicBezTo>
                    <a:pt x="57334" y="59075"/>
                    <a:pt x="58343" y="59904"/>
                    <a:pt x="59553" y="60123"/>
                  </a:cubicBezTo>
                  <a:cubicBezTo>
                    <a:pt x="60791" y="60389"/>
                    <a:pt x="62067" y="59942"/>
                    <a:pt x="62886" y="58980"/>
                  </a:cubicBezTo>
                  <a:cubicBezTo>
                    <a:pt x="83537" y="35386"/>
                    <a:pt x="114531" y="23537"/>
                    <a:pt x="145659" y="27357"/>
                  </a:cubicBezTo>
                  <a:cubicBezTo>
                    <a:pt x="176625" y="32205"/>
                    <a:pt x="202190" y="54151"/>
                    <a:pt x="211667" y="84030"/>
                  </a:cubicBezTo>
                  <a:cubicBezTo>
                    <a:pt x="220335" y="114606"/>
                    <a:pt x="207667" y="151944"/>
                    <a:pt x="183092" y="167279"/>
                  </a:cubicBezTo>
                  <a:cubicBezTo>
                    <a:pt x="181844" y="168069"/>
                    <a:pt x="181206" y="169537"/>
                    <a:pt x="181473" y="170994"/>
                  </a:cubicBezTo>
                  <a:cubicBezTo>
                    <a:pt x="181720" y="172422"/>
                    <a:pt x="182816" y="173556"/>
                    <a:pt x="184235" y="173851"/>
                  </a:cubicBezTo>
                  <a:cubicBezTo>
                    <a:pt x="223754" y="183443"/>
                    <a:pt x="248005" y="223257"/>
                    <a:pt x="238413" y="262777"/>
                  </a:cubicBezTo>
                  <a:cubicBezTo>
                    <a:pt x="236060" y="272473"/>
                    <a:pt x="231755" y="281598"/>
                    <a:pt x="225764" y="289580"/>
                  </a:cubicBezTo>
                  <a:cubicBezTo>
                    <a:pt x="217563" y="300353"/>
                    <a:pt x="206562" y="308659"/>
                    <a:pt x="193951" y="313583"/>
                  </a:cubicBezTo>
                  <a:lnTo>
                    <a:pt x="200618" y="313583"/>
                  </a:lnTo>
                  <a:cubicBezTo>
                    <a:pt x="203857" y="313583"/>
                    <a:pt x="207000" y="313583"/>
                    <a:pt x="210143" y="313583"/>
                  </a:cubicBezTo>
                  <a:cubicBezTo>
                    <a:pt x="218306" y="308554"/>
                    <a:pt x="225497" y="302105"/>
                    <a:pt x="231384" y="294533"/>
                  </a:cubicBezTo>
                  <a:cubicBezTo>
                    <a:pt x="258225" y="258967"/>
                    <a:pt x="251158" y="208380"/>
                    <a:pt x="215591" y="181538"/>
                  </a:cubicBezTo>
                  <a:cubicBezTo>
                    <a:pt x="208829" y="176433"/>
                    <a:pt x="201294" y="172422"/>
                    <a:pt x="193284" y="169660"/>
                  </a:cubicBezTo>
                  <a:cubicBezTo>
                    <a:pt x="217677" y="147867"/>
                    <a:pt x="227545" y="114101"/>
                    <a:pt x="218716" y="82602"/>
                  </a:cubicBezTo>
                  <a:cubicBezTo>
                    <a:pt x="208381" y="50121"/>
                    <a:pt x="180577" y="26261"/>
                    <a:pt x="146897" y="20975"/>
                  </a:cubicBezTo>
                  <a:cubicBezTo>
                    <a:pt x="115236" y="16841"/>
                    <a:pt x="83480" y="27852"/>
                    <a:pt x="61172" y="50693"/>
                  </a:cubicBezTo>
                  <a:cubicBezTo>
                    <a:pt x="49599" y="25776"/>
                    <a:pt x="27711" y="7164"/>
                    <a:pt x="1260" y="-266"/>
                  </a:cubicBezTo>
                  <a:cubicBezTo>
                    <a:pt x="650" y="1735"/>
                    <a:pt x="136" y="3773"/>
                    <a:pt x="-264" y="5830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38" name="Freeform 38"/>
            <p:cNvSpPr/>
            <p:nvPr/>
          </p:nvSpPr>
          <p:spPr>
            <a:xfrm>
              <a:off x="3594721" y="3231711"/>
              <a:ext cx="176988" cy="141933"/>
            </a:xfrm>
            <a:custGeom>
              <a:avLst/>
              <a:gdLst/>
              <a:ahLst/>
              <a:cxnLst/>
              <a:rect l="l" t="t" r="r" b="b"/>
              <a:pathLst>
                <a:path w="176988" h="141933">
                  <a:moveTo>
                    <a:pt x="59630" y="75458"/>
                  </a:moveTo>
                  <a:cubicBezTo>
                    <a:pt x="79319" y="103090"/>
                    <a:pt x="106474" y="124540"/>
                    <a:pt x="137926" y="137275"/>
                  </a:cubicBezTo>
                  <a:cubicBezTo>
                    <a:pt x="144927" y="140618"/>
                    <a:pt x="152671" y="142095"/>
                    <a:pt x="160405" y="141561"/>
                  </a:cubicBezTo>
                  <a:cubicBezTo>
                    <a:pt x="168301" y="140818"/>
                    <a:pt x="174826" y="135094"/>
                    <a:pt x="176597" y="127369"/>
                  </a:cubicBezTo>
                  <a:cubicBezTo>
                    <a:pt x="177836" y="117844"/>
                    <a:pt x="169835" y="110510"/>
                    <a:pt x="162215" y="105271"/>
                  </a:cubicBezTo>
                  <a:cubicBezTo>
                    <a:pt x="144955" y="93365"/>
                    <a:pt x="125543" y="84916"/>
                    <a:pt x="105065" y="80411"/>
                  </a:cubicBezTo>
                  <a:cubicBezTo>
                    <a:pt x="122657" y="67581"/>
                    <a:pt x="136631" y="50417"/>
                    <a:pt x="145641" y="30595"/>
                  </a:cubicBezTo>
                  <a:cubicBezTo>
                    <a:pt x="149994" y="22946"/>
                    <a:pt x="149994" y="13574"/>
                    <a:pt x="145641" y="5925"/>
                  </a:cubicBezTo>
                  <a:cubicBezTo>
                    <a:pt x="138555" y="-399"/>
                    <a:pt x="128448" y="-2028"/>
                    <a:pt x="119733" y="1734"/>
                  </a:cubicBezTo>
                  <a:cubicBezTo>
                    <a:pt x="95159" y="9297"/>
                    <a:pt x="75423" y="27737"/>
                    <a:pt x="66203" y="51741"/>
                  </a:cubicBezTo>
                  <a:cubicBezTo>
                    <a:pt x="57659" y="34519"/>
                    <a:pt x="44457" y="20032"/>
                    <a:pt x="28103" y="9926"/>
                  </a:cubicBezTo>
                  <a:cubicBezTo>
                    <a:pt x="20578" y="5354"/>
                    <a:pt x="10100" y="2306"/>
                    <a:pt x="3719" y="8402"/>
                  </a:cubicBezTo>
                  <a:cubicBezTo>
                    <a:pt x="185" y="12212"/>
                    <a:pt x="-1111" y="17593"/>
                    <a:pt x="290" y="22594"/>
                  </a:cubicBezTo>
                  <a:cubicBezTo>
                    <a:pt x="1709" y="27490"/>
                    <a:pt x="4138" y="32033"/>
                    <a:pt x="7433" y="35929"/>
                  </a:cubicBezTo>
                  <a:cubicBezTo>
                    <a:pt x="21406" y="53102"/>
                    <a:pt x="39313" y="66666"/>
                    <a:pt x="59630" y="75458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39" name="Freeform 39"/>
            <p:cNvSpPr/>
            <p:nvPr/>
          </p:nvSpPr>
          <p:spPr>
            <a:xfrm>
              <a:off x="3061303" y="3309053"/>
              <a:ext cx="627316" cy="803433"/>
            </a:xfrm>
            <a:custGeom>
              <a:avLst/>
              <a:gdLst/>
              <a:ahLst/>
              <a:cxnLst/>
              <a:rect l="l" t="t" r="r" b="b"/>
              <a:pathLst>
                <a:path w="627316" h="803433">
                  <a:moveTo>
                    <a:pt x="627053" y="8212"/>
                  </a:moveTo>
                  <a:lnTo>
                    <a:pt x="616289" y="17737"/>
                  </a:lnTo>
                  <a:lnTo>
                    <a:pt x="612670" y="20975"/>
                  </a:lnTo>
                  <a:cubicBezTo>
                    <a:pt x="422741" y="194930"/>
                    <a:pt x="257359" y="393927"/>
                    <a:pt x="121085" y="612478"/>
                  </a:cubicBezTo>
                  <a:lnTo>
                    <a:pt x="121085" y="612478"/>
                  </a:lnTo>
                  <a:cubicBezTo>
                    <a:pt x="113464" y="624574"/>
                    <a:pt x="106130" y="636576"/>
                    <a:pt x="98796" y="648768"/>
                  </a:cubicBezTo>
                  <a:lnTo>
                    <a:pt x="98796" y="648768"/>
                  </a:lnTo>
                  <a:cubicBezTo>
                    <a:pt x="68249" y="699565"/>
                    <a:pt x="39331" y="751038"/>
                    <a:pt x="12023" y="803168"/>
                  </a:cubicBezTo>
                  <a:lnTo>
                    <a:pt x="-264" y="803168"/>
                  </a:lnTo>
                  <a:cubicBezTo>
                    <a:pt x="35169" y="735160"/>
                    <a:pt x="73079" y="668485"/>
                    <a:pt x="114036" y="603143"/>
                  </a:cubicBezTo>
                  <a:lnTo>
                    <a:pt x="114036" y="603143"/>
                  </a:lnTo>
                  <a:cubicBezTo>
                    <a:pt x="120513" y="592475"/>
                    <a:pt x="127371" y="581903"/>
                    <a:pt x="134134" y="571330"/>
                  </a:cubicBezTo>
                  <a:lnTo>
                    <a:pt x="134134" y="571330"/>
                  </a:lnTo>
                  <a:lnTo>
                    <a:pt x="134134" y="571330"/>
                  </a:lnTo>
                  <a:cubicBezTo>
                    <a:pt x="266636" y="365799"/>
                    <a:pt x="425037" y="178166"/>
                    <a:pt x="605431" y="13070"/>
                  </a:cubicBezTo>
                  <a:cubicBezTo>
                    <a:pt x="606126" y="12241"/>
                    <a:pt x="606926" y="11498"/>
                    <a:pt x="607812" y="10879"/>
                  </a:cubicBezTo>
                  <a:cubicBezTo>
                    <a:pt x="611813" y="7069"/>
                    <a:pt x="615813" y="3354"/>
                    <a:pt x="619813" y="-266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40" name="Freeform 40"/>
            <p:cNvSpPr/>
            <p:nvPr/>
          </p:nvSpPr>
          <p:spPr>
            <a:xfrm>
              <a:off x="2785554" y="3343118"/>
              <a:ext cx="503135" cy="185639"/>
            </a:xfrm>
            <a:custGeom>
              <a:avLst/>
              <a:gdLst/>
              <a:ahLst/>
              <a:cxnLst/>
              <a:rect l="l" t="t" r="r" b="b"/>
              <a:pathLst>
                <a:path w="503135" h="185639">
                  <a:moveTo>
                    <a:pt x="264531" y="29011"/>
                  </a:moveTo>
                  <a:cubicBezTo>
                    <a:pt x="190236" y="17105"/>
                    <a:pt x="99939" y="-4422"/>
                    <a:pt x="24882" y="436"/>
                  </a:cubicBezTo>
                  <a:cubicBezTo>
                    <a:pt x="19310" y="503"/>
                    <a:pt x="13814" y="1674"/>
                    <a:pt x="8689" y="3865"/>
                  </a:cubicBezTo>
                  <a:cubicBezTo>
                    <a:pt x="3460" y="6199"/>
                    <a:pt x="-7" y="11285"/>
                    <a:pt x="-264" y="17010"/>
                  </a:cubicBezTo>
                  <a:cubicBezTo>
                    <a:pt x="-264" y="26535"/>
                    <a:pt x="12118" y="31393"/>
                    <a:pt x="21929" y="33297"/>
                  </a:cubicBezTo>
                  <a:cubicBezTo>
                    <a:pt x="89547" y="46147"/>
                    <a:pt x="158032" y="53891"/>
                    <a:pt x="226812" y="56443"/>
                  </a:cubicBezTo>
                  <a:cubicBezTo>
                    <a:pt x="161432" y="66416"/>
                    <a:pt x="100663" y="96162"/>
                    <a:pt x="52695" y="141692"/>
                  </a:cubicBezTo>
                  <a:cubicBezTo>
                    <a:pt x="44313" y="149884"/>
                    <a:pt x="35645" y="160742"/>
                    <a:pt x="39455" y="172267"/>
                  </a:cubicBezTo>
                  <a:cubicBezTo>
                    <a:pt x="43303" y="180773"/>
                    <a:pt x="52047" y="185983"/>
                    <a:pt x="61363" y="185316"/>
                  </a:cubicBezTo>
                  <a:cubicBezTo>
                    <a:pt x="70440" y="184497"/>
                    <a:pt x="79232" y="181668"/>
                    <a:pt x="87080" y="177030"/>
                  </a:cubicBezTo>
                  <a:cubicBezTo>
                    <a:pt x="140668" y="150102"/>
                    <a:pt x="190474" y="116222"/>
                    <a:pt x="235194" y="76255"/>
                  </a:cubicBezTo>
                  <a:cubicBezTo>
                    <a:pt x="276170" y="126242"/>
                    <a:pt x="331072" y="162942"/>
                    <a:pt x="392928" y="181697"/>
                  </a:cubicBezTo>
                  <a:cubicBezTo>
                    <a:pt x="398271" y="184031"/>
                    <a:pt x="404348" y="184031"/>
                    <a:pt x="409692" y="181697"/>
                  </a:cubicBezTo>
                  <a:cubicBezTo>
                    <a:pt x="415674" y="177306"/>
                    <a:pt x="417512" y="169172"/>
                    <a:pt x="413978" y="162647"/>
                  </a:cubicBezTo>
                  <a:cubicBezTo>
                    <a:pt x="410406" y="156437"/>
                    <a:pt x="405282" y="151255"/>
                    <a:pt x="399119" y="147597"/>
                  </a:cubicBezTo>
                  <a:cubicBezTo>
                    <a:pt x="360810" y="120375"/>
                    <a:pt x="320500" y="96077"/>
                    <a:pt x="278533" y="74922"/>
                  </a:cubicBezTo>
                  <a:cubicBezTo>
                    <a:pt x="342455" y="94486"/>
                    <a:pt x="409920" y="99658"/>
                    <a:pt x="476081" y="90066"/>
                  </a:cubicBezTo>
                  <a:cubicBezTo>
                    <a:pt x="482415" y="89562"/>
                    <a:pt x="488578" y="87742"/>
                    <a:pt x="494179" y="84732"/>
                  </a:cubicBezTo>
                  <a:cubicBezTo>
                    <a:pt x="499827" y="81580"/>
                    <a:pt x="503199" y="75484"/>
                    <a:pt x="502846" y="69016"/>
                  </a:cubicBezTo>
                  <a:cubicBezTo>
                    <a:pt x="501513" y="58348"/>
                    <a:pt x="488464" y="54348"/>
                    <a:pt x="477891" y="52824"/>
                  </a:cubicBezTo>
                  <a:cubicBezTo>
                    <a:pt x="400929" y="42251"/>
                    <a:pt x="337683" y="40727"/>
                    <a:pt x="264531" y="29011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41" name="Freeform 41"/>
            <p:cNvSpPr/>
            <p:nvPr/>
          </p:nvSpPr>
          <p:spPr>
            <a:xfrm>
              <a:off x="2724422" y="2692692"/>
              <a:ext cx="845866" cy="717991"/>
            </a:xfrm>
            <a:custGeom>
              <a:avLst/>
              <a:gdLst/>
              <a:ahLst/>
              <a:cxnLst/>
              <a:rect l="l" t="t" r="r" b="b"/>
              <a:pathLst>
                <a:path w="845866" h="717991">
                  <a:moveTo>
                    <a:pt x="843633" y="540943"/>
                  </a:moveTo>
                  <a:cubicBezTo>
                    <a:pt x="835918" y="574948"/>
                    <a:pt x="810010" y="601903"/>
                    <a:pt x="782578" y="623716"/>
                  </a:cubicBezTo>
                  <a:cubicBezTo>
                    <a:pt x="660277" y="721347"/>
                    <a:pt x="477778" y="742873"/>
                    <a:pt x="330426" y="688581"/>
                  </a:cubicBezTo>
                  <a:lnTo>
                    <a:pt x="329950" y="688581"/>
                  </a:lnTo>
                  <a:lnTo>
                    <a:pt x="327759" y="687819"/>
                  </a:lnTo>
                  <a:lnTo>
                    <a:pt x="324901" y="686771"/>
                  </a:lnTo>
                  <a:lnTo>
                    <a:pt x="321663" y="687628"/>
                  </a:lnTo>
                  <a:lnTo>
                    <a:pt x="321663" y="687628"/>
                  </a:lnTo>
                  <a:lnTo>
                    <a:pt x="320234" y="688104"/>
                  </a:lnTo>
                  <a:cubicBezTo>
                    <a:pt x="212154" y="714841"/>
                    <a:pt x="98492" y="675198"/>
                    <a:pt x="30484" y="587044"/>
                  </a:cubicBezTo>
                  <a:cubicBezTo>
                    <a:pt x="11434" y="561422"/>
                    <a:pt x="-3616" y="529894"/>
                    <a:pt x="385" y="498557"/>
                  </a:cubicBezTo>
                  <a:cubicBezTo>
                    <a:pt x="4004" y="468458"/>
                    <a:pt x="30388" y="440074"/>
                    <a:pt x="60106" y="441407"/>
                  </a:cubicBezTo>
                  <a:lnTo>
                    <a:pt x="60106" y="441407"/>
                  </a:lnTo>
                  <a:cubicBezTo>
                    <a:pt x="61630" y="441321"/>
                    <a:pt x="63154" y="441321"/>
                    <a:pt x="64678" y="441407"/>
                  </a:cubicBezTo>
                  <a:cubicBezTo>
                    <a:pt x="60802" y="438778"/>
                    <a:pt x="57135" y="435854"/>
                    <a:pt x="53725" y="432644"/>
                  </a:cubicBezTo>
                  <a:cubicBezTo>
                    <a:pt x="40532" y="422138"/>
                    <a:pt x="32989" y="406069"/>
                    <a:pt x="33341" y="389210"/>
                  </a:cubicBezTo>
                  <a:cubicBezTo>
                    <a:pt x="34817" y="369274"/>
                    <a:pt x="45076" y="351015"/>
                    <a:pt x="61345" y="339394"/>
                  </a:cubicBezTo>
                  <a:lnTo>
                    <a:pt x="61345" y="339394"/>
                  </a:lnTo>
                  <a:cubicBezTo>
                    <a:pt x="63392" y="337966"/>
                    <a:pt x="65526" y="336661"/>
                    <a:pt x="67726" y="335489"/>
                  </a:cubicBezTo>
                  <a:lnTo>
                    <a:pt x="64583" y="330441"/>
                  </a:lnTo>
                  <a:cubicBezTo>
                    <a:pt x="34970" y="282035"/>
                    <a:pt x="33732" y="221427"/>
                    <a:pt x="61345" y="171850"/>
                  </a:cubicBezTo>
                  <a:cubicBezTo>
                    <a:pt x="91872" y="120291"/>
                    <a:pt x="148156" y="89563"/>
                    <a:pt x="208030" y="91744"/>
                  </a:cubicBezTo>
                  <a:cubicBezTo>
                    <a:pt x="208306" y="91154"/>
                    <a:pt x="208630" y="90582"/>
                    <a:pt x="208982" y="90030"/>
                  </a:cubicBezTo>
                  <a:cubicBezTo>
                    <a:pt x="210220" y="87744"/>
                    <a:pt x="211459" y="85458"/>
                    <a:pt x="212792" y="83267"/>
                  </a:cubicBezTo>
                  <a:cubicBezTo>
                    <a:pt x="256988" y="11639"/>
                    <a:pt x="361668" y="-21508"/>
                    <a:pt x="437868" y="14211"/>
                  </a:cubicBezTo>
                  <a:cubicBezTo>
                    <a:pt x="470443" y="29546"/>
                    <a:pt x="499114" y="55454"/>
                    <a:pt x="534737" y="60026"/>
                  </a:cubicBezTo>
                  <a:cubicBezTo>
                    <a:pt x="565027" y="63836"/>
                    <a:pt x="594840" y="51644"/>
                    <a:pt x="625034" y="47929"/>
                  </a:cubicBezTo>
                  <a:cubicBezTo>
                    <a:pt x="679212" y="41928"/>
                    <a:pt x="732809" y="63369"/>
                    <a:pt x="767909" y="105079"/>
                  </a:cubicBezTo>
                  <a:cubicBezTo>
                    <a:pt x="774939" y="113661"/>
                    <a:pt x="781015" y="122986"/>
                    <a:pt x="786007" y="132892"/>
                  </a:cubicBezTo>
                  <a:cubicBezTo>
                    <a:pt x="787435" y="135654"/>
                    <a:pt x="788674" y="138322"/>
                    <a:pt x="790007" y="141084"/>
                  </a:cubicBezTo>
                  <a:lnTo>
                    <a:pt x="790007" y="141084"/>
                  </a:lnTo>
                  <a:cubicBezTo>
                    <a:pt x="806019" y="177365"/>
                    <a:pt x="808286" y="218227"/>
                    <a:pt x="796389" y="256050"/>
                  </a:cubicBezTo>
                  <a:cubicBezTo>
                    <a:pt x="796389" y="256050"/>
                    <a:pt x="796389" y="256050"/>
                    <a:pt x="796389" y="256622"/>
                  </a:cubicBezTo>
                  <a:lnTo>
                    <a:pt x="800009" y="262623"/>
                  </a:lnTo>
                  <a:cubicBezTo>
                    <a:pt x="829917" y="315772"/>
                    <a:pt x="833536" y="390734"/>
                    <a:pt x="805533" y="444931"/>
                  </a:cubicBezTo>
                  <a:cubicBezTo>
                    <a:pt x="804285" y="447579"/>
                    <a:pt x="802885" y="450160"/>
                    <a:pt x="801342" y="452647"/>
                  </a:cubicBezTo>
                  <a:lnTo>
                    <a:pt x="803056" y="453123"/>
                  </a:lnTo>
                  <a:cubicBezTo>
                    <a:pt x="836108" y="462552"/>
                    <a:pt x="851348" y="507320"/>
                    <a:pt x="843633" y="540943"/>
                  </a:cubicBezTo>
                  <a:close/>
                </a:path>
              </a:pathLst>
            </a:custGeom>
            <a:solidFill>
              <a:srgbClr val="FF6454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42" name="Freeform 42"/>
            <p:cNvSpPr/>
            <p:nvPr/>
          </p:nvSpPr>
          <p:spPr>
            <a:xfrm>
              <a:off x="2778886" y="3125264"/>
              <a:ext cx="292986" cy="260530"/>
            </a:xfrm>
            <a:custGeom>
              <a:avLst/>
              <a:gdLst/>
              <a:ahLst/>
              <a:cxnLst/>
              <a:rect l="l" t="t" r="r" b="b"/>
              <a:pathLst>
                <a:path w="292986" h="260530">
                  <a:moveTo>
                    <a:pt x="277866" y="242484"/>
                  </a:moveTo>
                  <a:cubicBezTo>
                    <a:pt x="277590" y="243532"/>
                    <a:pt x="277199" y="244551"/>
                    <a:pt x="276723" y="245532"/>
                  </a:cubicBezTo>
                  <a:cubicBezTo>
                    <a:pt x="275771" y="248389"/>
                    <a:pt x="274723" y="251151"/>
                    <a:pt x="273675" y="253914"/>
                  </a:cubicBezTo>
                  <a:lnTo>
                    <a:pt x="273675" y="255057"/>
                  </a:lnTo>
                  <a:lnTo>
                    <a:pt x="272437" y="258009"/>
                  </a:lnTo>
                  <a:cubicBezTo>
                    <a:pt x="272132" y="258676"/>
                    <a:pt x="271675" y="259267"/>
                    <a:pt x="271103" y="259724"/>
                  </a:cubicBezTo>
                  <a:cubicBezTo>
                    <a:pt x="270675" y="260010"/>
                    <a:pt x="270189" y="260172"/>
                    <a:pt x="269674" y="260200"/>
                  </a:cubicBezTo>
                  <a:lnTo>
                    <a:pt x="269103" y="260200"/>
                  </a:lnTo>
                  <a:cubicBezTo>
                    <a:pt x="268693" y="260286"/>
                    <a:pt x="268274" y="260286"/>
                    <a:pt x="267865" y="260200"/>
                  </a:cubicBezTo>
                  <a:cubicBezTo>
                    <a:pt x="265998" y="259486"/>
                    <a:pt x="265064" y="257400"/>
                    <a:pt x="265769" y="255533"/>
                  </a:cubicBezTo>
                  <a:lnTo>
                    <a:pt x="267293" y="251437"/>
                  </a:lnTo>
                  <a:cubicBezTo>
                    <a:pt x="279580" y="218767"/>
                    <a:pt x="292439" y="184762"/>
                    <a:pt x="281676" y="152949"/>
                  </a:cubicBezTo>
                  <a:cubicBezTo>
                    <a:pt x="270675" y="118497"/>
                    <a:pt x="245072" y="90627"/>
                    <a:pt x="211667" y="76749"/>
                  </a:cubicBezTo>
                  <a:cubicBezTo>
                    <a:pt x="181854" y="65224"/>
                    <a:pt x="138801" y="64461"/>
                    <a:pt x="110131" y="88845"/>
                  </a:cubicBezTo>
                  <a:cubicBezTo>
                    <a:pt x="108588" y="90122"/>
                    <a:pt x="106311" y="89903"/>
                    <a:pt x="105035" y="88369"/>
                  </a:cubicBezTo>
                  <a:cubicBezTo>
                    <a:pt x="104911" y="88217"/>
                    <a:pt x="104797" y="88055"/>
                    <a:pt x="104702" y="87893"/>
                  </a:cubicBezTo>
                  <a:cubicBezTo>
                    <a:pt x="82794" y="50203"/>
                    <a:pt x="47656" y="21990"/>
                    <a:pt x="6118" y="8740"/>
                  </a:cubicBezTo>
                  <a:cubicBezTo>
                    <a:pt x="7642" y="8655"/>
                    <a:pt x="9166" y="8655"/>
                    <a:pt x="10690" y="8740"/>
                  </a:cubicBezTo>
                  <a:cubicBezTo>
                    <a:pt x="6813" y="6111"/>
                    <a:pt x="3146" y="3187"/>
                    <a:pt x="-264" y="-23"/>
                  </a:cubicBezTo>
                  <a:cubicBezTo>
                    <a:pt x="631" y="-347"/>
                    <a:pt x="1603" y="-347"/>
                    <a:pt x="2498" y="-23"/>
                  </a:cubicBezTo>
                  <a:cubicBezTo>
                    <a:pt x="46789" y="12607"/>
                    <a:pt x="84718" y="41392"/>
                    <a:pt x="108797" y="80654"/>
                  </a:cubicBezTo>
                  <a:cubicBezTo>
                    <a:pt x="135753" y="60270"/>
                    <a:pt x="177472" y="55889"/>
                    <a:pt x="214239" y="70176"/>
                  </a:cubicBezTo>
                  <a:cubicBezTo>
                    <a:pt x="249615" y="84607"/>
                    <a:pt x="276799" y="113925"/>
                    <a:pt x="288534" y="150282"/>
                  </a:cubicBezTo>
                  <a:cubicBezTo>
                    <a:pt x="298440" y="181238"/>
                    <a:pt x="289105" y="212290"/>
                    <a:pt x="277866" y="242484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43" name="Freeform 43"/>
            <p:cNvSpPr/>
            <p:nvPr/>
          </p:nvSpPr>
          <p:spPr>
            <a:xfrm>
              <a:off x="3045930" y="3138366"/>
              <a:ext cx="484384" cy="247555"/>
            </a:xfrm>
            <a:custGeom>
              <a:avLst/>
              <a:gdLst/>
              <a:ahLst/>
              <a:cxnLst/>
              <a:rect l="l" t="t" r="r" b="b"/>
              <a:pathLst>
                <a:path w="484384" h="247555">
                  <a:moveTo>
                    <a:pt x="479929" y="7259"/>
                  </a:moveTo>
                  <a:lnTo>
                    <a:pt x="481643" y="7735"/>
                  </a:lnTo>
                  <a:cubicBezTo>
                    <a:pt x="409196" y="30405"/>
                    <a:pt x="345826" y="75506"/>
                    <a:pt x="300668" y="136513"/>
                  </a:cubicBezTo>
                  <a:cubicBezTo>
                    <a:pt x="299802" y="137647"/>
                    <a:pt x="298363" y="138199"/>
                    <a:pt x="296954" y="137942"/>
                  </a:cubicBezTo>
                  <a:cubicBezTo>
                    <a:pt x="295601" y="137656"/>
                    <a:pt x="294525" y="136618"/>
                    <a:pt x="294191" y="135275"/>
                  </a:cubicBezTo>
                  <a:cubicBezTo>
                    <a:pt x="288534" y="119368"/>
                    <a:pt x="274141" y="108215"/>
                    <a:pt x="257330" y="106700"/>
                  </a:cubicBezTo>
                  <a:cubicBezTo>
                    <a:pt x="239870" y="105500"/>
                    <a:pt x="222382" y="108434"/>
                    <a:pt x="206276" y="115273"/>
                  </a:cubicBezTo>
                  <a:cubicBezTo>
                    <a:pt x="149307" y="135437"/>
                    <a:pt x="96233" y="165279"/>
                    <a:pt x="49399" y="203474"/>
                  </a:cubicBezTo>
                  <a:cubicBezTo>
                    <a:pt x="34683" y="215504"/>
                    <a:pt x="21015" y="228763"/>
                    <a:pt x="8537" y="243098"/>
                  </a:cubicBezTo>
                  <a:lnTo>
                    <a:pt x="5965" y="246051"/>
                  </a:lnTo>
                  <a:lnTo>
                    <a:pt x="5965" y="246051"/>
                  </a:lnTo>
                  <a:lnTo>
                    <a:pt x="5965" y="246051"/>
                  </a:lnTo>
                  <a:cubicBezTo>
                    <a:pt x="5317" y="246851"/>
                    <a:pt x="4327" y="247308"/>
                    <a:pt x="3298" y="247289"/>
                  </a:cubicBezTo>
                  <a:lnTo>
                    <a:pt x="2631" y="247289"/>
                  </a:lnTo>
                  <a:cubicBezTo>
                    <a:pt x="2031" y="247251"/>
                    <a:pt x="1460" y="247023"/>
                    <a:pt x="1012" y="246622"/>
                  </a:cubicBezTo>
                  <a:cubicBezTo>
                    <a:pt x="-284" y="245470"/>
                    <a:pt x="-636" y="243593"/>
                    <a:pt x="155" y="242050"/>
                  </a:cubicBezTo>
                  <a:lnTo>
                    <a:pt x="155" y="241479"/>
                  </a:lnTo>
                  <a:cubicBezTo>
                    <a:pt x="3488" y="237478"/>
                    <a:pt x="7108" y="233478"/>
                    <a:pt x="10823" y="229573"/>
                  </a:cubicBezTo>
                  <a:cubicBezTo>
                    <a:pt x="21700" y="217857"/>
                    <a:pt x="33349" y="206884"/>
                    <a:pt x="45684" y="196711"/>
                  </a:cubicBezTo>
                  <a:cubicBezTo>
                    <a:pt x="54257" y="189663"/>
                    <a:pt x="63306" y="182710"/>
                    <a:pt x="72735" y="175947"/>
                  </a:cubicBezTo>
                  <a:cubicBezTo>
                    <a:pt x="113131" y="147581"/>
                    <a:pt x="157184" y="124826"/>
                    <a:pt x="203704" y="108319"/>
                  </a:cubicBezTo>
                  <a:cubicBezTo>
                    <a:pt x="220878" y="100976"/>
                    <a:pt x="239565" y="97899"/>
                    <a:pt x="258187" y="99366"/>
                  </a:cubicBezTo>
                  <a:cubicBezTo>
                    <a:pt x="275494" y="101242"/>
                    <a:pt x="290734" y="111596"/>
                    <a:pt x="298859" y="126988"/>
                  </a:cubicBezTo>
                  <a:cubicBezTo>
                    <a:pt x="345712" y="66162"/>
                    <a:pt x="410530" y="21642"/>
                    <a:pt x="484120" y="-266"/>
                  </a:cubicBezTo>
                  <a:cubicBezTo>
                    <a:pt x="482872" y="2325"/>
                    <a:pt x="481472" y="4830"/>
                    <a:pt x="479929" y="7259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44" name="Freeform 44"/>
            <p:cNvSpPr/>
            <p:nvPr/>
          </p:nvSpPr>
          <p:spPr>
            <a:xfrm>
              <a:off x="2786697" y="2871535"/>
              <a:ext cx="391541" cy="513527"/>
            </a:xfrm>
            <a:custGeom>
              <a:avLst/>
              <a:gdLst/>
              <a:ahLst/>
              <a:cxnLst/>
              <a:rect l="l" t="t" r="r" b="b"/>
              <a:pathLst>
                <a:path w="391541" h="513527">
                  <a:moveTo>
                    <a:pt x="385975" y="340384"/>
                  </a:moveTo>
                  <a:cubicBezTo>
                    <a:pt x="375240" y="377769"/>
                    <a:pt x="356885" y="412535"/>
                    <a:pt x="332063" y="442492"/>
                  </a:cubicBezTo>
                  <a:lnTo>
                    <a:pt x="332063" y="442492"/>
                  </a:lnTo>
                  <a:cubicBezTo>
                    <a:pt x="325015" y="451540"/>
                    <a:pt x="317204" y="460684"/>
                    <a:pt x="308632" y="469828"/>
                  </a:cubicBezTo>
                  <a:cubicBezTo>
                    <a:pt x="296630" y="483068"/>
                    <a:pt x="283009" y="496308"/>
                    <a:pt x="268246" y="509643"/>
                  </a:cubicBezTo>
                  <a:lnTo>
                    <a:pt x="265198" y="512405"/>
                  </a:lnTo>
                  <a:lnTo>
                    <a:pt x="265198" y="512405"/>
                  </a:lnTo>
                  <a:cubicBezTo>
                    <a:pt x="264645" y="512957"/>
                    <a:pt x="263883" y="513262"/>
                    <a:pt x="263102" y="513262"/>
                  </a:cubicBezTo>
                  <a:lnTo>
                    <a:pt x="263102" y="513262"/>
                  </a:lnTo>
                  <a:cubicBezTo>
                    <a:pt x="262073" y="513262"/>
                    <a:pt x="261102" y="512805"/>
                    <a:pt x="260435" y="512024"/>
                  </a:cubicBezTo>
                  <a:cubicBezTo>
                    <a:pt x="259549" y="511043"/>
                    <a:pt x="259292" y="509643"/>
                    <a:pt x="259768" y="508404"/>
                  </a:cubicBezTo>
                  <a:cubicBezTo>
                    <a:pt x="259940" y="507843"/>
                    <a:pt x="260273" y="507347"/>
                    <a:pt x="260721" y="506976"/>
                  </a:cubicBezTo>
                  <a:cubicBezTo>
                    <a:pt x="263579" y="504404"/>
                    <a:pt x="266531" y="501832"/>
                    <a:pt x="269293" y="499070"/>
                  </a:cubicBezTo>
                  <a:cubicBezTo>
                    <a:pt x="282438" y="487069"/>
                    <a:pt x="294439" y="475096"/>
                    <a:pt x="305298" y="463161"/>
                  </a:cubicBezTo>
                  <a:lnTo>
                    <a:pt x="305298" y="463161"/>
                  </a:lnTo>
                  <a:cubicBezTo>
                    <a:pt x="344160" y="420679"/>
                    <a:pt x="368449" y="379627"/>
                    <a:pt x="379307" y="338478"/>
                  </a:cubicBezTo>
                  <a:cubicBezTo>
                    <a:pt x="388832" y="301998"/>
                    <a:pt x="384641" y="266755"/>
                    <a:pt x="367687" y="241609"/>
                  </a:cubicBezTo>
                  <a:cubicBezTo>
                    <a:pt x="348637" y="213034"/>
                    <a:pt x="309679" y="200080"/>
                    <a:pt x="281962" y="213034"/>
                  </a:cubicBezTo>
                  <a:cubicBezTo>
                    <a:pt x="280895" y="213606"/>
                    <a:pt x="279599" y="213606"/>
                    <a:pt x="278533" y="213034"/>
                  </a:cubicBezTo>
                  <a:cubicBezTo>
                    <a:pt x="277523" y="212377"/>
                    <a:pt x="276894" y="211282"/>
                    <a:pt x="276818" y="210082"/>
                  </a:cubicBezTo>
                  <a:cubicBezTo>
                    <a:pt x="275389" y="167600"/>
                    <a:pt x="273675" y="119499"/>
                    <a:pt x="254720" y="78351"/>
                  </a:cubicBezTo>
                  <a:cubicBezTo>
                    <a:pt x="237575" y="41108"/>
                    <a:pt x="199571" y="4723"/>
                    <a:pt x="153374" y="7009"/>
                  </a:cubicBezTo>
                  <a:cubicBezTo>
                    <a:pt x="120542" y="9923"/>
                    <a:pt x="91357" y="29087"/>
                    <a:pt x="75650" y="58062"/>
                  </a:cubicBezTo>
                  <a:cubicBezTo>
                    <a:pt x="60162" y="87247"/>
                    <a:pt x="54419" y="120632"/>
                    <a:pt x="59267" y="153312"/>
                  </a:cubicBezTo>
                  <a:cubicBezTo>
                    <a:pt x="59429" y="154522"/>
                    <a:pt x="58924" y="155732"/>
                    <a:pt x="57934" y="156456"/>
                  </a:cubicBezTo>
                  <a:cubicBezTo>
                    <a:pt x="57000" y="157208"/>
                    <a:pt x="55771" y="157494"/>
                    <a:pt x="54600" y="157218"/>
                  </a:cubicBezTo>
                  <a:cubicBezTo>
                    <a:pt x="36426" y="152027"/>
                    <a:pt x="17014" y="153370"/>
                    <a:pt x="-264" y="161028"/>
                  </a:cubicBezTo>
                  <a:cubicBezTo>
                    <a:pt x="1784" y="159599"/>
                    <a:pt x="3917" y="158294"/>
                    <a:pt x="6118" y="157123"/>
                  </a:cubicBezTo>
                  <a:lnTo>
                    <a:pt x="2974" y="152074"/>
                  </a:lnTo>
                  <a:cubicBezTo>
                    <a:pt x="18548" y="146474"/>
                    <a:pt x="35388" y="145388"/>
                    <a:pt x="51552" y="148931"/>
                  </a:cubicBezTo>
                  <a:cubicBezTo>
                    <a:pt x="47761" y="116375"/>
                    <a:pt x="54009" y="83447"/>
                    <a:pt x="69459" y="54538"/>
                  </a:cubicBezTo>
                  <a:cubicBezTo>
                    <a:pt x="86413" y="23496"/>
                    <a:pt x="117760" y="2979"/>
                    <a:pt x="152993" y="-135"/>
                  </a:cubicBezTo>
                  <a:cubicBezTo>
                    <a:pt x="202523" y="-2802"/>
                    <a:pt x="243100" y="35869"/>
                    <a:pt x="261292" y="75398"/>
                  </a:cubicBezTo>
                  <a:cubicBezTo>
                    <a:pt x="268493" y="91457"/>
                    <a:pt x="273675" y="108354"/>
                    <a:pt x="276723" y="125690"/>
                  </a:cubicBezTo>
                  <a:cubicBezTo>
                    <a:pt x="277199" y="128167"/>
                    <a:pt x="277675" y="130738"/>
                    <a:pt x="278056" y="133215"/>
                  </a:cubicBezTo>
                  <a:cubicBezTo>
                    <a:pt x="281476" y="156913"/>
                    <a:pt x="283381" y="180802"/>
                    <a:pt x="283771" y="204748"/>
                  </a:cubicBezTo>
                  <a:cubicBezTo>
                    <a:pt x="309260" y="196842"/>
                    <a:pt x="337016" y="202557"/>
                    <a:pt x="357304" y="219892"/>
                  </a:cubicBezTo>
                  <a:cubicBezTo>
                    <a:pt x="359133" y="221254"/>
                    <a:pt x="360848" y="222750"/>
                    <a:pt x="362448" y="224369"/>
                  </a:cubicBezTo>
                  <a:cubicBezTo>
                    <a:pt x="366753" y="228331"/>
                    <a:pt x="370582" y="232770"/>
                    <a:pt x="373878" y="237609"/>
                  </a:cubicBezTo>
                  <a:cubicBezTo>
                    <a:pt x="391595" y="264469"/>
                    <a:pt x="396071" y="301903"/>
                    <a:pt x="385975" y="340384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45" name="Freeform 45"/>
            <p:cNvSpPr/>
            <p:nvPr/>
          </p:nvSpPr>
          <p:spPr>
            <a:xfrm>
              <a:off x="3143379" y="2949104"/>
              <a:ext cx="381410" cy="148018"/>
            </a:xfrm>
            <a:custGeom>
              <a:avLst/>
              <a:gdLst/>
              <a:ahLst/>
              <a:cxnLst/>
              <a:rect l="l" t="t" r="r" b="b"/>
              <a:pathLst>
                <a:path w="381410" h="148018">
                  <a:moveTo>
                    <a:pt x="381146" y="6783"/>
                  </a:moveTo>
                  <a:cubicBezTo>
                    <a:pt x="317453" y="22842"/>
                    <a:pt x="261988" y="61980"/>
                    <a:pt x="225508" y="116606"/>
                  </a:cubicBezTo>
                  <a:cubicBezTo>
                    <a:pt x="223126" y="119940"/>
                    <a:pt x="220936" y="123464"/>
                    <a:pt x="218840" y="126988"/>
                  </a:cubicBezTo>
                  <a:cubicBezTo>
                    <a:pt x="216745" y="130512"/>
                    <a:pt x="216173" y="131370"/>
                    <a:pt x="214935" y="133656"/>
                  </a:cubicBezTo>
                  <a:cubicBezTo>
                    <a:pt x="214420" y="134599"/>
                    <a:pt x="213516" y="135256"/>
                    <a:pt x="212458" y="135466"/>
                  </a:cubicBezTo>
                  <a:cubicBezTo>
                    <a:pt x="211382" y="135637"/>
                    <a:pt x="210277" y="135361"/>
                    <a:pt x="209410" y="134703"/>
                  </a:cubicBezTo>
                  <a:cubicBezTo>
                    <a:pt x="148888" y="84926"/>
                    <a:pt x="60258" y="90117"/>
                    <a:pt x="5956" y="146610"/>
                  </a:cubicBezTo>
                  <a:cubicBezTo>
                    <a:pt x="5775" y="146819"/>
                    <a:pt x="5547" y="146981"/>
                    <a:pt x="5290" y="147086"/>
                  </a:cubicBezTo>
                  <a:cubicBezTo>
                    <a:pt x="4756" y="147524"/>
                    <a:pt x="4080" y="147762"/>
                    <a:pt x="3385" y="147753"/>
                  </a:cubicBezTo>
                  <a:cubicBezTo>
                    <a:pt x="2442" y="147753"/>
                    <a:pt x="1527" y="147420"/>
                    <a:pt x="813" y="146800"/>
                  </a:cubicBezTo>
                  <a:cubicBezTo>
                    <a:pt x="-321" y="145705"/>
                    <a:pt x="-587" y="144000"/>
                    <a:pt x="146" y="142609"/>
                  </a:cubicBezTo>
                  <a:cubicBezTo>
                    <a:pt x="270" y="142286"/>
                    <a:pt x="461" y="141990"/>
                    <a:pt x="718" y="141752"/>
                  </a:cubicBezTo>
                  <a:cubicBezTo>
                    <a:pt x="56220" y="83612"/>
                    <a:pt x="146669" y="76782"/>
                    <a:pt x="210268" y="125941"/>
                  </a:cubicBezTo>
                  <a:lnTo>
                    <a:pt x="211030" y="125941"/>
                  </a:lnTo>
                  <a:cubicBezTo>
                    <a:pt x="211601" y="124893"/>
                    <a:pt x="212268" y="123940"/>
                    <a:pt x="212935" y="122893"/>
                  </a:cubicBezTo>
                  <a:cubicBezTo>
                    <a:pt x="215030" y="119178"/>
                    <a:pt x="217221" y="115558"/>
                    <a:pt x="219602" y="112034"/>
                  </a:cubicBezTo>
                  <a:cubicBezTo>
                    <a:pt x="221983" y="108510"/>
                    <a:pt x="226270" y="102509"/>
                    <a:pt x="229984" y="97842"/>
                  </a:cubicBezTo>
                  <a:cubicBezTo>
                    <a:pt x="266979" y="49521"/>
                    <a:pt x="319091" y="14984"/>
                    <a:pt x="378003" y="-266"/>
                  </a:cubicBezTo>
                  <a:cubicBezTo>
                    <a:pt x="378003" y="-266"/>
                    <a:pt x="378003" y="-266"/>
                    <a:pt x="378003" y="306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46" name="Freeform 46"/>
            <p:cNvSpPr/>
            <p:nvPr/>
          </p:nvSpPr>
          <p:spPr>
            <a:xfrm>
              <a:off x="3061006" y="2927852"/>
              <a:ext cx="312098" cy="153268"/>
            </a:xfrm>
            <a:custGeom>
              <a:avLst/>
              <a:gdLst/>
              <a:ahLst/>
              <a:cxnLst/>
              <a:rect l="l" t="t" r="r" b="b"/>
              <a:pathLst>
                <a:path w="312098" h="153268">
                  <a:moveTo>
                    <a:pt x="294831" y="153002"/>
                  </a:moveTo>
                  <a:cubicBezTo>
                    <a:pt x="293802" y="153021"/>
                    <a:pt x="292812" y="152564"/>
                    <a:pt x="292164" y="151764"/>
                  </a:cubicBezTo>
                  <a:cubicBezTo>
                    <a:pt x="290774" y="150402"/>
                    <a:pt x="290745" y="148173"/>
                    <a:pt x="292098" y="146783"/>
                  </a:cubicBezTo>
                  <a:cubicBezTo>
                    <a:pt x="292117" y="146754"/>
                    <a:pt x="292145" y="146735"/>
                    <a:pt x="292164" y="146716"/>
                  </a:cubicBezTo>
                  <a:cubicBezTo>
                    <a:pt x="307804" y="133686"/>
                    <a:pt x="309928" y="110445"/>
                    <a:pt x="296898" y="94805"/>
                  </a:cubicBezTo>
                  <a:cubicBezTo>
                    <a:pt x="290250" y="86823"/>
                    <a:pt x="280544" y="82012"/>
                    <a:pt x="270161" y="81565"/>
                  </a:cubicBezTo>
                  <a:cubicBezTo>
                    <a:pt x="260341" y="80641"/>
                    <a:pt x="250568" y="83698"/>
                    <a:pt x="243015" y="90042"/>
                  </a:cubicBezTo>
                  <a:cubicBezTo>
                    <a:pt x="241863" y="90985"/>
                    <a:pt x="240262" y="91175"/>
                    <a:pt x="238919" y="90518"/>
                  </a:cubicBezTo>
                  <a:cubicBezTo>
                    <a:pt x="237577" y="89804"/>
                    <a:pt x="236843" y="88299"/>
                    <a:pt x="237110" y="86804"/>
                  </a:cubicBezTo>
                  <a:cubicBezTo>
                    <a:pt x="242168" y="48894"/>
                    <a:pt x="215535" y="14061"/>
                    <a:pt x="177626" y="9013"/>
                  </a:cubicBezTo>
                  <a:cubicBezTo>
                    <a:pt x="141717" y="4222"/>
                    <a:pt x="108179" y="27920"/>
                    <a:pt x="100712" y="63372"/>
                  </a:cubicBezTo>
                  <a:cubicBezTo>
                    <a:pt x="100435" y="64706"/>
                    <a:pt x="99445" y="65772"/>
                    <a:pt x="98140" y="66134"/>
                  </a:cubicBezTo>
                  <a:cubicBezTo>
                    <a:pt x="96835" y="66410"/>
                    <a:pt x="95473" y="66020"/>
                    <a:pt x="94520" y="65087"/>
                  </a:cubicBezTo>
                  <a:cubicBezTo>
                    <a:pt x="74080" y="42789"/>
                    <a:pt x="39437" y="41293"/>
                    <a:pt x="17139" y="61734"/>
                  </a:cubicBezTo>
                  <a:cubicBezTo>
                    <a:pt x="12920" y="65601"/>
                    <a:pt x="9329" y="70106"/>
                    <a:pt x="6510" y="75088"/>
                  </a:cubicBezTo>
                  <a:cubicBezTo>
                    <a:pt x="5481" y="76783"/>
                    <a:pt x="3300" y="77374"/>
                    <a:pt x="1556" y="76421"/>
                  </a:cubicBezTo>
                  <a:cubicBezTo>
                    <a:pt x="-177" y="75431"/>
                    <a:pt x="-777" y="73211"/>
                    <a:pt x="213" y="71478"/>
                  </a:cubicBezTo>
                  <a:cubicBezTo>
                    <a:pt x="213" y="71478"/>
                    <a:pt x="223" y="71468"/>
                    <a:pt x="223" y="71468"/>
                  </a:cubicBezTo>
                  <a:cubicBezTo>
                    <a:pt x="10119" y="54323"/>
                    <a:pt x="27522" y="42846"/>
                    <a:pt x="47181" y="40512"/>
                  </a:cubicBezTo>
                  <a:cubicBezTo>
                    <a:pt x="64612" y="38731"/>
                    <a:pt x="82014" y="44208"/>
                    <a:pt x="95282" y="55657"/>
                  </a:cubicBezTo>
                  <a:cubicBezTo>
                    <a:pt x="106493" y="15090"/>
                    <a:pt x="148460" y="-8704"/>
                    <a:pt x="189027" y="2507"/>
                  </a:cubicBezTo>
                  <a:cubicBezTo>
                    <a:pt x="223489" y="12032"/>
                    <a:pt x="246701" y="44236"/>
                    <a:pt x="244825" y="79946"/>
                  </a:cubicBezTo>
                  <a:cubicBezTo>
                    <a:pt x="252731" y="75602"/>
                    <a:pt x="261732" y="73649"/>
                    <a:pt x="270733" y="74326"/>
                  </a:cubicBezTo>
                  <a:cubicBezTo>
                    <a:pt x="294288" y="75192"/>
                    <a:pt x="312672" y="94985"/>
                    <a:pt x="311805" y="118541"/>
                  </a:cubicBezTo>
                  <a:cubicBezTo>
                    <a:pt x="311767" y="119522"/>
                    <a:pt x="311700" y="120503"/>
                    <a:pt x="311595" y="121474"/>
                  </a:cubicBezTo>
                  <a:cubicBezTo>
                    <a:pt x="310862" y="133133"/>
                    <a:pt x="305604" y="144039"/>
                    <a:pt x="296927" y="151859"/>
                  </a:cubicBezTo>
                  <a:cubicBezTo>
                    <a:pt x="296374" y="152469"/>
                    <a:pt x="295641" y="152869"/>
                    <a:pt x="294831" y="153002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47" name="Freeform 47"/>
            <p:cNvSpPr/>
            <p:nvPr/>
          </p:nvSpPr>
          <p:spPr>
            <a:xfrm>
              <a:off x="2933763" y="2775844"/>
              <a:ext cx="292033" cy="160211"/>
            </a:xfrm>
            <a:custGeom>
              <a:avLst/>
              <a:gdLst/>
              <a:ahLst/>
              <a:cxnLst/>
              <a:rect l="l" t="t" r="r" b="b"/>
              <a:pathLst>
                <a:path w="292033" h="160211">
                  <a:moveTo>
                    <a:pt x="289486" y="159945"/>
                  </a:moveTo>
                  <a:lnTo>
                    <a:pt x="288343" y="159945"/>
                  </a:lnTo>
                  <a:cubicBezTo>
                    <a:pt x="286781" y="159973"/>
                    <a:pt x="285381" y="159021"/>
                    <a:pt x="284819" y="157564"/>
                  </a:cubicBezTo>
                  <a:cubicBezTo>
                    <a:pt x="284819" y="156420"/>
                    <a:pt x="284057" y="155278"/>
                    <a:pt x="283581" y="154135"/>
                  </a:cubicBezTo>
                  <a:cubicBezTo>
                    <a:pt x="274056" y="128703"/>
                    <a:pt x="249958" y="99937"/>
                    <a:pt x="222049" y="91651"/>
                  </a:cubicBezTo>
                  <a:cubicBezTo>
                    <a:pt x="193208" y="83583"/>
                    <a:pt x="162252" y="89660"/>
                    <a:pt x="138610" y="108034"/>
                  </a:cubicBezTo>
                  <a:cubicBezTo>
                    <a:pt x="137105" y="109272"/>
                    <a:pt x="134886" y="109062"/>
                    <a:pt x="133648" y="107557"/>
                  </a:cubicBezTo>
                  <a:cubicBezTo>
                    <a:pt x="133410" y="107271"/>
                    <a:pt x="133219" y="106948"/>
                    <a:pt x="133086" y="106605"/>
                  </a:cubicBezTo>
                  <a:cubicBezTo>
                    <a:pt x="107292" y="53751"/>
                    <a:pt x="57686" y="16508"/>
                    <a:pt x="-264" y="6497"/>
                  </a:cubicBezTo>
                  <a:cubicBezTo>
                    <a:pt x="974" y="4211"/>
                    <a:pt x="2212" y="1925"/>
                    <a:pt x="3546" y="-266"/>
                  </a:cubicBezTo>
                  <a:cubicBezTo>
                    <a:pt x="61315" y="10631"/>
                    <a:pt x="110854" y="47521"/>
                    <a:pt x="137848" y="99747"/>
                  </a:cubicBezTo>
                  <a:cubicBezTo>
                    <a:pt x="179215" y="68200"/>
                    <a:pt x="238328" y="76163"/>
                    <a:pt x="269874" y="117539"/>
                  </a:cubicBezTo>
                  <a:cubicBezTo>
                    <a:pt x="271208" y="119273"/>
                    <a:pt x="272475" y="121064"/>
                    <a:pt x="273675" y="122893"/>
                  </a:cubicBezTo>
                  <a:cubicBezTo>
                    <a:pt x="275199" y="124893"/>
                    <a:pt x="276628" y="126988"/>
                    <a:pt x="277961" y="128989"/>
                  </a:cubicBezTo>
                  <a:cubicBezTo>
                    <a:pt x="283162" y="136713"/>
                    <a:pt x="287505" y="144991"/>
                    <a:pt x="290915" y="153658"/>
                  </a:cubicBezTo>
                  <a:cubicBezTo>
                    <a:pt x="290915" y="154325"/>
                    <a:pt x="291391" y="155182"/>
                    <a:pt x="291677" y="155849"/>
                  </a:cubicBezTo>
                  <a:cubicBezTo>
                    <a:pt x="292077" y="157573"/>
                    <a:pt x="291144" y="159326"/>
                    <a:pt x="289486" y="159945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48" name="Freeform 48"/>
            <p:cNvSpPr/>
            <p:nvPr/>
          </p:nvSpPr>
          <p:spPr>
            <a:xfrm>
              <a:off x="3205663" y="2822309"/>
              <a:ext cx="309315" cy="83456"/>
            </a:xfrm>
            <a:custGeom>
              <a:avLst/>
              <a:gdLst/>
              <a:ahLst/>
              <a:cxnLst/>
              <a:rect l="l" t="t" r="r" b="b"/>
              <a:pathLst>
                <a:path w="309315" h="83456">
                  <a:moveTo>
                    <a:pt x="309051" y="11658"/>
                  </a:moveTo>
                  <a:cubicBezTo>
                    <a:pt x="285124" y="5905"/>
                    <a:pt x="260207" y="5676"/>
                    <a:pt x="236185" y="10991"/>
                  </a:cubicBezTo>
                  <a:cubicBezTo>
                    <a:pt x="204438" y="17773"/>
                    <a:pt x="175663" y="34451"/>
                    <a:pt x="153984" y="58616"/>
                  </a:cubicBezTo>
                  <a:cubicBezTo>
                    <a:pt x="152822" y="59911"/>
                    <a:pt x="150898" y="60188"/>
                    <a:pt x="149412" y="59283"/>
                  </a:cubicBezTo>
                  <a:cubicBezTo>
                    <a:pt x="102568" y="30508"/>
                    <a:pt x="41741" y="40128"/>
                    <a:pt x="6061" y="81952"/>
                  </a:cubicBezTo>
                  <a:lnTo>
                    <a:pt x="6061" y="81952"/>
                  </a:lnTo>
                  <a:cubicBezTo>
                    <a:pt x="5385" y="82714"/>
                    <a:pt x="4413" y="83162"/>
                    <a:pt x="3394" y="83191"/>
                  </a:cubicBezTo>
                  <a:cubicBezTo>
                    <a:pt x="1394" y="83210"/>
                    <a:pt x="-245" y="81610"/>
                    <a:pt x="-264" y="79609"/>
                  </a:cubicBezTo>
                  <a:cubicBezTo>
                    <a:pt x="-273" y="78723"/>
                    <a:pt x="51" y="77857"/>
                    <a:pt x="631" y="77190"/>
                  </a:cubicBezTo>
                  <a:lnTo>
                    <a:pt x="1965" y="75666"/>
                  </a:lnTo>
                  <a:cubicBezTo>
                    <a:pt x="39427" y="33051"/>
                    <a:pt x="101816" y="22916"/>
                    <a:pt x="150841" y="51472"/>
                  </a:cubicBezTo>
                  <a:cubicBezTo>
                    <a:pt x="173234" y="27336"/>
                    <a:pt x="202543" y="10696"/>
                    <a:pt x="234756" y="3847"/>
                  </a:cubicBezTo>
                  <a:cubicBezTo>
                    <a:pt x="257930" y="-1439"/>
                    <a:pt x="281981" y="-1630"/>
                    <a:pt x="305241" y="3276"/>
                  </a:cubicBezTo>
                  <a:cubicBezTo>
                    <a:pt x="306479" y="6229"/>
                    <a:pt x="307718" y="8896"/>
                    <a:pt x="309051" y="11658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49" name="Freeform 49"/>
            <p:cNvSpPr/>
            <p:nvPr/>
          </p:nvSpPr>
          <p:spPr>
            <a:xfrm>
              <a:off x="2998892" y="3394302"/>
              <a:ext cx="50789" cy="718756"/>
            </a:xfrm>
            <a:custGeom>
              <a:avLst/>
              <a:gdLst/>
              <a:ahLst/>
              <a:cxnLst/>
              <a:rect l="l" t="t" r="r" b="b"/>
              <a:pathLst>
                <a:path w="50789" h="718756">
                  <a:moveTo>
                    <a:pt x="37001" y="718491"/>
                  </a:moveTo>
                  <a:lnTo>
                    <a:pt x="25666" y="718491"/>
                  </a:lnTo>
                  <a:cubicBezTo>
                    <a:pt x="-10053" y="492939"/>
                    <a:pt x="-9482" y="224334"/>
                    <a:pt x="31190" y="36215"/>
                  </a:cubicBezTo>
                  <a:cubicBezTo>
                    <a:pt x="33857" y="23642"/>
                    <a:pt x="36715" y="11545"/>
                    <a:pt x="39763" y="-266"/>
                  </a:cubicBezTo>
                  <a:lnTo>
                    <a:pt x="50526" y="2592"/>
                  </a:lnTo>
                  <a:cubicBezTo>
                    <a:pt x="47002" y="16594"/>
                    <a:pt x="43573" y="31167"/>
                    <a:pt x="40429" y="46216"/>
                  </a:cubicBezTo>
                  <a:cubicBezTo>
                    <a:pt x="1568" y="233097"/>
                    <a:pt x="1663" y="496940"/>
                    <a:pt x="37001" y="718491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50" name="Freeform 50"/>
            <p:cNvSpPr/>
            <p:nvPr/>
          </p:nvSpPr>
          <p:spPr>
            <a:xfrm>
              <a:off x="3071785" y="3617728"/>
              <a:ext cx="115153" cy="132571"/>
            </a:xfrm>
            <a:custGeom>
              <a:avLst/>
              <a:gdLst/>
              <a:ahLst/>
              <a:cxnLst/>
              <a:rect l="l" t="t" r="r" b="b"/>
              <a:pathLst>
                <a:path w="115153" h="132571">
                  <a:moveTo>
                    <a:pt x="57548" y="129591"/>
                  </a:moveTo>
                  <a:cubicBezTo>
                    <a:pt x="44937" y="107360"/>
                    <a:pt x="25687" y="89643"/>
                    <a:pt x="2493" y="78918"/>
                  </a:cubicBezTo>
                  <a:cubicBezTo>
                    <a:pt x="-21" y="77604"/>
                    <a:pt x="-993" y="74489"/>
                    <a:pt x="322" y="71974"/>
                  </a:cubicBezTo>
                  <a:cubicBezTo>
                    <a:pt x="703" y="71251"/>
                    <a:pt x="1255" y="70622"/>
                    <a:pt x="1922" y="70155"/>
                  </a:cubicBezTo>
                  <a:cubicBezTo>
                    <a:pt x="23620" y="52915"/>
                    <a:pt x="39860" y="29750"/>
                    <a:pt x="48690" y="3480"/>
                  </a:cubicBezTo>
                  <a:cubicBezTo>
                    <a:pt x="49414" y="785"/>
                    <a:pt x="52176" y="-816"/>
                    <a:pt x="54871" y="-91"/>
                  </a:cubicBezTo>
                  <a:cubicBezTo>
                    <a:pt x="56377" y="309"/>
                    <a:pt x="57605" y="1385"/>
                    <a:pt x="58215" y="2814"/>
                  </a:cubicBezTo>
                  <a:cubicBezTo>
                    <a:pt x="72035" y="25245"/>
                    <a:pt x="90676" y="44314"/>
                    <a:pt x="112793" y="58630"/>
                  </a:cubicBezTo>
                  <a:cubicBezTo>
                    <a:pt x="115079" y="60316"/>
                    <a:pt x="115574" y="63535"/>
                    <a:pt x="113888" y="65821"/>
                  </a:cubicBezTo>
                  <a:cubicBezTo>
                    <a:pt x="113583" y="66241"/>
                    <a:pt x="113212" y="66612"/>
                    <a:pt x="112793" y="66917"/>
                  </a:cubicBezTo>
                  <a:cubicBezTo>
                    <a:pt x="92038" y="82833"/>
                    <a:pt x="76169" y="104245"/>
                    <a:pt x="66978" y="128734"/>
                  </a:cubicBezTo>
                  <a:cubicBezTo>
                    <a:pt x="66111" y="131439"/>
                    <a:pt x="63215" y="132925"/>
                    <a:pt x="60510" y="132058"/>
                  </a:cubicBezTo>
                  <a:cubicBezTo>
                    <a:pt x="59243" y="131649"/>
                    <a:pt x="58177" y="130763"/>
                    <a:pt x="57548" y="129591"/>
                  </a:cubicBezTo>
                  <a:close/>
                </a:path>
              </a:pathLst>
            </a:custGeom>
            <a:solidFill>
              <a:srgbClr val="FFF2E8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51" name="Freeform 51"/>
            <p:cNvSpPr/>
            <p:nvPr/>
          </p:nvSpPr>
          <p:spPr>
            <a:xfrm>
              <a:off x="2532239" y="2998462"/>
              <a:ext cx="158538" cy="181548"/>
            </a:xfrm>
            <a:custGeom>
              <a:avLst/>
              <a:gdLst/>
              <a:ahLst/>
              <a:cxnLst/>
              <a:rect l="l" t="t" r="r" b="b"/>
              <a:pathLst>
                <a:path w="158538" h="181548">
                  <a:moveTo>
                    <a:pt x="79696" y="177738"/>
                  </a:moveTo>
                  <a:cubicBezTo>
                    <a:pt x="64646" y="147258"/>
                    <a:pt x="35405" y="124303"/>
                    <a:pt x="3496" y="107825"/>
                  </a:cubicBezTo>
                  <a:cubicBezTo>
                    <a:pt x="57" y="106005"/>
                    <a:pt x="-1267" y="101748"/>
                    <a:pt x="553" y="98300"/>
                  </a:cubicBezTo>
                  <a:cubicBezTo>
                    <a:pt x="1076" y="97319"/>
                    <a:pt x="1819" y="96461"/>
                    <a:pt x="2734" y="95823"/>
                  </a:cubicBezTo>
                  <a:cubicBezTo>
                    <a:pt x="32538" y="72163"/>
                    <a:pt x="54950" y="40473"/>
                    <a:pt x="67313" y="4478"/>
                  </a:cubicBezTo>
                  <a:cubicBezTo>
                    <a:pt x="68590" y="801"/>
                    <a:pt x="72600" y="-1151"/>
                    <a:pt x="76276" y="125"/>
                  </a:cubicBezTo>
                  <a:cubicBezTo>
                    <a:pt x="77943" y="706"/>
                    <a:pt x="79334" y="1878"/>
                    <a:pt x="80172" y="3430"/>
                  </a:cubicBezTo>
                  <a:cubicBezTo>
                    <a:pt x="99165" y="34453"/>
                    <a:pt x="124882" y="60819"/>
                    <a:pt x="155420" y="80583"/>
                  </a:cubicBezTo>
                  <a:cubicBezTo>
                    <a:pt x="158572" y="82955"/>
                    <a:pt x="159211" y="87431"/>
                    <a:pt x="156848" y="90584"/>
                  </a:cubicBezTo>
                  <a:cubicBezTo>
                    <a:pt x="156439" y="91127"/>
                    <a:pt x="155963" y="91603"/>
                    <a:pt x="155420" y="92013"/>
                  </a:cubicBezTo>
                  <a:cubicBezTo>
                    <a:pt x="126759" y="113940"/>
                    <a:pt x="104842" y="143476"/>
                    <a:pt x="92173" y="177262"/>
                  </a:cubicBezTo>
                  <a:cubicBezTo>
                    <a:pt x="90497" y="180776"/>
                    <a:pt x="86296" y="182272"/>
                    <a:pt x="82782" y="180595"/>
                  </a:cubicBezTo>
                  <a:cubicBezTo>
                    <a:pt x="81487" y="179976"/>
                    <a:pt x="80410" y="178986"/>
                    <a:pt x="79696" y="177738"/>
                  </a:cubicBezTo>
                  <a:close/>
                </a:path>
              </a:pathLst>
            </a:custGeom>
            <a:solidFill>
              <a:srgbClr val="FFF2E8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52" name="Freeform 52"/>
            <p:cNvSpPr/>
            <p:nvPr/>
          </p:nvSpPr>
          <p:spPr>
            <a:xfrm>
              <a:off x="2438595" y="3273589"/>
              <a:ext cx="87466" cy="100164"/>
            </a:xfrm>
            <a:custGeom>
              <a:avLst/>
              <a:gdLst/>
              <a:ahLst/>
              <a:cxnLst/>
              <a:rect l="l" t="t" r="r" b="b"/>
              <a:pathLst>
                <a:path w="87466" h="100164">
                  <a:moveTo>
                    <a:pt x="43514" y="97016"/>
                  </a:moveTo>
                  <a:cubicBezTo>
                    <a:pt x="33837" y="80271"/>
                    <a:pt x="19187" y="66955"/>
                    <a:pt x="1604" y="58916"/>
                  </a:cubicBezTo>
                  <a:cubicBezTo>
                    <a:pt x="-234" y="57792"/>
                    <a:pt x="-815" y="55392"/>
                    <a:pt x="309" y="53544"/>
                  </a:cubicBezTo>
                  <a:cubicBezTo>
                    <a:pt x="633" y="53020"/>
                    <a:pt x="1071" y="52572"/>
                    <a:pt x="1604" y="52249"/>
                  </a:cubicBezTo>
                  <a:cubicBezTo>
                    <a:pt x="18016" y="39228"/>
                    <a:pt x="30341" y="21769"/>
                    <a:pt x="37132" y="1957"/>
                  </a:cubicBezTo>
                  <a:cubicBezTo>
                    <a:pt x="38066" y="13"/>
                    <a:pt x="40390" y="-815"/>
                    <a:pt x="42343" y="118"/>
                  </a:cubicBezTo>
                  <a:cubicBezTo>
                    <a:pt x="43143" y="499"/>
                    <a:pt x="43800" y="1147"/>
                    <a:pt x="44181" y="1957"/>
                  </a:cubicBezTo>
                  <a:cubicBezTo>
                    <a:pt x="54658" y="18997"/>
                    <a:pt x="68813" y="33484"/>
                    <a:pt x="85615" y="44343"/>
                  </a:cubicBezTo>
                  <a:cubicBezTo>
                    <a:pt x="87348" y="45619"/>
                    <a:pt x="87720" y="48067"/>
                    <a:pt x="86443" y="49801"/>
                  </a:cubicBezTo>
                  <a:cubicBezTo>
                    <a:pt x="86205" y="50115"/>
                    <a:pt x="85929" y="50401"/>
                    <a:pt x="85615" y="50629"/>
                  </a:cubicBezTo>
                  <a:cubicBezTo>
                    <a:pt x="69841" y="62698"/>
                    <a:pt x="57783" y="78976"/>
                    <a:pt x="50848" y="97588"/>
                  </a:cubicBezTo>
                  <a:cubicBezTo>
                    <a:pt x="49972" y="99559"/>
                    <a:pt x="47657" y="100435"/>
                    <a:pt x="45686" y="99559"/>
                  </a:cubicBezTo>
                  <a:cubicBezTo>
                    <a:pt x="44619" y="99083"/>
                    <a:pt x="43819" y="98149"/>
                    <a:pt x="43514" y="97016"/>
                  </a:cubicBezTo>
                  <a:close/>
                </a:path>
              </a:pathLst>
            </a:custGeom>
            <a:solidFill>
              <a:srgbClr val="FFF2E8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53" name="Freeform 53"/>
            <p:cNvSpPr/>
            <p:nvPr/>
          </p:nvSpPr>
          <p:spPr>
            <a:xfrm>
              <a:off x="3635111" y="3399380"/>
              <a:ext cx="87419" cy="100363"/>
            </a:xfrm>
            <a:custGeom>
              <a:avLst/>
              <a:gdLst/>
              <a:ahLst/>
              <a:cxnLst/>
              <a:rect l="l" t="t" r="r" b="b"/>
              <a:pathLst>
                <a:path w="87419" h="100363">
                  <a:moveTo>
                    <a:pt x="43434" y="97717"/>
                  </a:moveTo>
                  <a:cubicBezTo>
                    <a:pt x="33833" y="80829"/>
                    <a:pt x="19221" y="67351"/>
                    <a:pt x="1619" y="59140"/>
                  </a:cubicBezTo>
                  <a:cubicBezTo>
                    <a:pt x="-200" y="58074"/>
                    <a:pt x="-800" y="55740"/>
                    <a:pt x="257" y="53930"/>
                  </a:cubicBezTo>
                  <a:cubicBezTo>
                    <a:pt x="590" y="53368"/>
                    <a:pt x="1057" y="52902"/>
                    <a:pt x="1619" y="52568"/>
                  </a:cubicBezTo>
                  <a:cubicBezTo>
                    <a:pt x="18012" y="39529"/>
                    <a:pt x="30337" y="22079"/>
                    <a:pt x="37147" y="2276"/>
                  </a:cubicBezTo>
                  <a:cubicBezTo>
                    <a:pt x="37900" y="257"/>
                    <a:pt x="40148" y="-772"/>
                    <a:pt x="42177" y="-19"/>
                  </a:cubicBezTo>
                  <a:cubicBezTo>
                    <a:pt x="43024" y="305"/>
                    <a:pt x="43738" y="914"/>
                    <a:pt x="44196" y="1705"/>
                  </a:cubicBezTo>
                  <a:cubicBezTo>
                    <a:pt x="54645" y="18802"/>
                    <a:pt x="68799" y="33318"/>
                    <a:pt x="85629" y="44186"/>
                  </a:cubicBezTo>
                  <a:cubicBezTo>
                    <a:pt x="87363" y="45558"/>
                    <a:pt x="87668" y="48073"/>
                    <a:pt x="86296" y="49806"/>
                  </a:cubicBezTo>
                  <a:cubicBezTo>
                    <a:pt x="86106" y="50054"/>
                    <a:pt x="85877" y="50273"/>
                    <a:pt x="85629" y="50473"/>
                  </a:cubicBezTo>
                  <a:cubicBezTo>
                    <a:pt x="69856" y="62541"/>
                    <a:pt x="57797" y="78819"/>
                    <a:pt x="50863" y="97431"/>
                  </a:cubicBezTo>
                  <a:cubicBezTo>
                    <a:pt x="50130" y="99517"/>
                    <a:pt x="47844" y="100603"/>
                    <a:pt x="45758" y="99869"/>
                  </a:cubicBezTo>
                  <a:cubicBezTo>
                    <a:pt x="44720" y="99498"/>
                    <a:pt x="43881" y="98726"/>
                    <a:pt x="43434" y="97717"/>
                  </a:cubicBezTo>
                  <a:close/>
                </a:path>
              </a:pathLst>
            </a:custGeom>
            <a:solidFill>
              <a:srgbClr val="FFF2E8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54" name="Freeform 54"/>
            <p:cNvSpPr/>
            <p:nvPr/>
          </p:nvSpPr>
          <p:spPr>
            <a:xfrm>
              <a:off x="2889318" y="2579433"/>
              <a:ext cx="87466" cy="100153"/>
            </a:xfrm>
            <a:custGeom>
              <a:avLst/>
              <a:gdLst/>
              <a:ahLst/>
              <a:cxnLst/>
              <a:rect l="l" t="t" r="r" b="b"/>
              <a:pathLst>
                <a:path w="87466" h="100153">
                  <a:moveTo>
                    <a:pt x="43514" y="97276"/>
                  </a:moveTo>
                  <a:cubicBezTo>
                    <a:pt x="33808" y="80550"/>
                    <a:pt x="19168" y="67243"/>
                    <a:pt x="1604" y="59176"/>
                  </a:cubicBezTo>
                  <a:cubicBezTo>
                    <a:pt x="-234" y="58052"/>
                    <a:pt x="-815" y="55652"/>
                    <a:pt x="309" y="53804"/>
                  </a:cubicBezTo>
                  <a:cubicBezTo>
                    <a:pt x="633" y="53280"/>
                    <a:pt x="1071" y="52832"/>
                    <a:pt x="1604" y="52508"/>
                  </a:cubicBezTo>
                  <a:cubicBezTo>
                    <a:pt x="17997" y="39469"/>
                    <a:pt x="30322" y="22019"/>
                    <a:pt x="37132" y="2216"/>
                  </a:cubicBezTo>
                  <a:cubicBezTo>
                    <a:pt x="37923" y="207"/>
                    <a:pt x="40180" y="-784"/>
                    <a:pt x="42190" y="7"/>
                  </a:cubicBezTo>
                  <a:cubicBezTo>
                    <a:pt x="43038" y="330"/>
                    <a:pt x="43743" y="950"/>
                    <a:pt x="44181" y="1740"/>
                  </a:cubicBezTo>
                  <a:cubicBezTo>
                    <a:pt x="54658" y="18780"/>
                    <a:pt x="68813" y="33268"/>
                    <a:pt x="85615" y="44126"/>
                  </a:cubicBezTo>
                  <a:cubicBezTo>
                    <a:pt x="87348" y="45403"/>
                    <a:pt x="87719" y="47851"/>
                    <a:pt x="86443" y="49584"/>
                  </a:cubicBezTo>
                  <a:cubicBezTo>
                    <a:pt x="86205" y="49899"/>
                    <a:pt x="85929" y="50184"/>
                    <a:pt x="85615" y="50413"/>
                  </a:cubicBezTo>
                  <a:cubicBezTo>
                    <a:pt x="69841" y="62481"/>
                    <a:pt x="57783" y="78759"/>
                    <a:pt x="50848" y="97371"/>
                  </a:cubicBezTo>
                  <a:cubicBezTo>
                    <a:pt x="50077" y="99390"/>
                    <a:pt x="47829" y="100400"/>
                    <a:pt x="45810" y="99629"/>
                  </a:cubicBezTo>
                  <a:cubicBezTo>
                    <a:pt x="44733" y="99219"/>
                    <a:pt x="43895" y="98362"/>
                    <a:pt x="43514" y="97276"/>
                  </a:cubicBezTo>
                  <a:close/>
                </a:path>
              </a:pathLst>
            </a:custGeom>
            <a:solidFill>
              <a:srgbClr val="FFF2E8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55" name="Freeform 55"/>
            <p:cNvSpPr/>
            <p:nvPr/>
          </p:nvSpPr>
          <p:spPr>
            <a:xfrm>
              <a:off x="3811540" y="2867885"/>
              <a:ext cx="87202" cy="100841"/>
            </a:xfrm>
            <a:custGeom>
              <a:avLst/>
              <a:gdLst/>
              <a:ahLst/>
              <a:cxnLst/>
              <a:rect l="l" t="t" r="r" b="b"/>
              <a:pathLst>
                <a:path w="87202" h="100841">
                  <a:moveTo>
                    <a:pt x="43598" y="97526"/>
                  </a:moveTo>
                  <a:cubicBezTo>
                    <a:pt x="33958" y="80791"/>
                    <a:pt x="19347" y="67465"/>
                    <a:pt x="1783" y="59426"/>
                  </a:cubicBezTo>
                  <a:cubicBezTo>
                    <a:pt x="-141" y="58350"/>
                    <a:pt x="-837" y="55912"/>
                    <a:pt x="249" y="53978"/>
                  </a:cubicBezTo>
                  <a:cubicBezTo>
                    <a:pt x="516" y="53502"/>
                    <a:pt x="878" y="53092"/>
                    <a:pt x="1307" y="52759"/>
                  </a:cubicBezTo>
                  <a:cubicBezTo>
                    <a:pt x="17785" y="39700"/>
                    <a:pt x="30148" y="22174"/>
                    <a:pt x="36930" y="2276"/>
                  </a:cubicBezTo>
                  <a:cubicBezTo>
                    <a:pt x="37683" y="257"/>
                    <a:pt x="39930" y="-772"/>
                    <a:pt x="41959" y="-19"/>
                  </a:cubicBezTo>
                  <a:cubicBezTo>
                    <a:pt x="42807" y="305"/>
                    <a:pt x="43521" y="914"/>
                    <a:pt x="43978" y="1705"/>
                  </a:cubicBezTo>
                  <a:cubicBezTo>
                    <a:pt x="54428" y="18802"/>
                    <a:pt x="68582" y="33318"/>
                    <a:pt x="85412" y="44186"/>
                  </a:cubicBezTo>
                  <a:cubicBezTo>
                    <a:pt x="87146" y="45548"/>
                    <a:pt x="87451" y="48073"/>
                    <a:pt x="86079" y="49806"/>
                  </a:cubicBezTo>
                  <a:cubicBezTo>
                    <a:pt x="85889" y="50054"/>
                    <a:pt x="85660" y="50273"/>
                    <a:pt x="85412" y="50473"/>
                  </a:cubicBezTo>
                  <a:cubicBezTo>
                    <a:pt x="69868" y="62674"/>
                    <a:pt x="58028" y="78972"/>
                    <a:pt x="51218" y="97526"/>
                  </a:cubicBezTo>
                  <a:cubicBezTo>
                    <a:pt x="50741" y="99631"/>
                    <a:pt x="48655" y="100955"/>
                    <a:pt x="46550" y="100479"/>
                  </a:cubicBezTo>
                  <a:cubicBezTo>
                    <a:pt x="45074" y="100146"/>
                    <a:pt x="43931" y="99003"/>
                    <a:pt x="43598" y="97526"/>
                  </a:cubicBezTo>
                  <a:close/>
                </a:path>
              </a:pathLst>
            </a:custGeom>
            <a:solidFill>
              <a:srgbClr val="FFF2E8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56" name="Freeform 56"/>
            <p:cNvSpPr/>
            <p:nvPr/>
          </p:nvSpPr>
          <p:spPr>
            <a:xfrm>
              <a:off x="3811535" y="3927923"/>
              <a:ext cx="87207" cy="99975"/>
            </a:xfrm>
            <a:custGeom>
              <a:avLst/>
              <a:gdLst/>
              <a:ahLst/>
              <a:cxnLst/>
              <a:rect l="l" t="t" r="r" b="b"/>
              <a:pathLst>
                <a:path w="87207" h="99975">
                  <a:moveTo>
                    <a:pt x="43603" y="97717"/>
                  </a:moveTo>
                  <a:cubicBezTo>
                    <a:pt x="34001" y="80829"/>
                    <a:pt x="19390" y="67351"/>
                    <a:pt x="1788" y="59141"/>
                  </a:cubicBezTo>
                  <a:cubicBezTo>
                    <a:pt x="-108" y="58122"/>
                    <a:pt x="-822" y="55750"/>
                    <a:pt x="207" y="53854"/>
                  </a:cubicBezTo>
                  <a:cubicBezTo>
                    <a:pt x="473" y="53349"/>
                    <a:pt x="854" y="52911"/>
                    <a:pt x="1312" y="52568"/>
                  </a:cubicBezTo>
                  <a:cubicBezTo>
                    <a:pt x="17733" y="39538"/>
                    <a:pt x="30096" y="22088"/>
                    <a:pt x="36935" y="2276"/>
                  </a:cubicBezTo>
                  <a:cubicBezTo>
                    <a:pt x="37688" y="257"/>
                    <a:pt x="39936" y="-772"/>
                    <a:pt x="41964" y="-19"/>
                  </a:cubicBezTo>
                  <a:cubicBezTo>
                    <a:pt x="42812" y="305"/>
                    <a:pt x="43526" y="914"/>
                    <a:pt x="43984" y="1705"/>
                  </a:cubicBezTo>
                  <a:cubicBezTo>
                    <a:pt x="54433" y="18802"/>
                    <a:pt x="68587" y="33318"/>
                    <a:pt x="85417" y="44186"/>
                  </a:cubicBezTo>
                  <a:cubicBezTo>
                    <a:pt x="87151" y="45548"/>
                    <a:pt x="87456" y="48072"/>
                    <a:pt x="86084" y="49806"/>
                  </a:cubicBezTo>
                  <a:cubicBezTo>
                    <a:pt x="85894" y="50054"/>
                    <a:pt x="85665" y="50273"/>
                    <a:pt x="85417" y="50473"/>
                  </a:cubicBezTo>
                  <a:cubicBezTo>
                    <a:pt x="69635" y="62560"/>
                    <a:pt x="57557" y="78829"/>
                    <a:pt x="50556" y="97431"/>
                  </a:cubicBezTo>
                  <a:cubicBezTo>
                    <a:pt x="49661" y="99393"/>
                    <a:pt x="47337" y="100250"/>
                    <a:pt x="45374" y="99355"/>
                  </a:cubicBezTo>
                  <a:cubicBezTo>
                    <a:pt x="44631" y="99012"/>
                    <a:pt x="44003" y="98431"/>
                    <a:pt x="43603" y="97717"/>
                  </a:cubicBezTo>
                  <a:close/>
                </a:path>
              </a:pathLst>
            </a:custGeom>
            <a:solidFill>
              <a:srgbClr val="FFF2E8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grpSp>
          <p:nvGrpSpPr>
            <p:cNvPr id="57" name="Group 57"/>
            <p:cNvGrpSpPr/>
            <p:nvPr/>
          </p:nvGrpSpPr>
          <p:grpSpPr>
            <a:xfrm>
              <a:off x="2401506" y="3322484"/>
              <a:ext cx="1473422" cy="936116"/>
              <a:chOff x="2401506" y="3322484"/>
              <a:chExt cx="1473422" cy="936116"/>
            </a:xfrm>
          </p:grpSpPr>
          <p:sp>
            <p:nvSpPr>
              <p:cNvPr id="58" name="Freeform 58"/>
              <p:cNvSpPr/>
              <p:nvPr/>
            </p:nvSpPr>
            <p:spPr>
              <a:xfrm>
                <a:off x="2401792" y="3322674"/>
                <a:ext cx="667131" cy="928877"/>
              </a:xfrm>
              <a:custGeom>
                <a:avLst/>
                <a:gdLst/>
                <a:ahLst/>
                <a:cxnLst/>
                <a:rect l="l" t="t" r="r" b="b"/>
                <a:pathLst>
                  <a:path w="667131" h="928877">
                    <a:moveTo>
                      <a:pt x="666391" y="928612"/>
                    </a:moveTo>
                    <a:lnTo>
                      <a:pt x="654961" y="924136"/>
                    </a:lnTo>
                    <a:cubicBezTo>
                      <a:pt x="644036" y="919878"/>
                      <a:pt x="633177" y="915401"/>
                      <a:pt x="622385" y="910705"/>
                    </a:cubicBezTo>
                    <a:lnTo>
                      <a:pt x="616099" y="907943"/>
                    </a:lnTo>
                    <a:cubicBezTo>
                      <a:pt x="585685" y="894865"/>
                      <a:pt x="556063" y="880673"/>
                      <a:pt x="527230" y="865366"/>
                    </a:cubicBezTo>
                    <a:lnTo>
                      <a:pt x="520277" y="861652"/>
                    </a:lnTo>
                    <a:cubicBezTo>
                      <a:pt x="503132" y="852127"/>
                      <a:pt x="486178" y="842602"/>
                      <a:pt x="469699" y="832410"/>
                    </a:cubicBezTo>
                    <a:lnTo>
                      <a:pt x="465699" y="830029"/>
                    </a:lnTo>
                    <a:lnTo>
                      <a:pt x="463508" y="828600"/>
                    </a:lnTo>
                    <a:cubicBezTo>
                      <a:pt x="462232" y="827905"/>
                      <a:pt x="460984" y="827142"/>
                      <a:pt x="459794" y="826314"/>
                    </a:cubicBezTo>
                    <a:cubicBezTo>
                      <a:pt x="438457" y="812979"/>
                      <a:pt x="417788" y="798882"/>
                      <a:pt x="397500" y="784023"/>
                    </a:cubicBezTo>
                    <a:lnTo>
                      <a:pt x="393119" y="780689"/>
                    </a:lnTo>
                    <a:cubicBezTo>
                      <a:pt x="354171" y="751914"/>
                      <a:pt x="317423" y="720272"/>
                      <a:pt x="283200" y="686011"/>
                    </a:cubicBezTo>
                    <a:lnTo>
                      <a:pt x="278247" y="680962"/>
                    </a:lnTo>
                    <a:cubicBezTo>
                      <a:pt x="270817" y="673437"/>
                      <a:pt x="263674" y="665913"/>
                      <a:pt x="256625" y="658102"/>
                    </a:cubicBezTo>
                    <a:cubicBezTo>
                      <a:pt x="255101" y="656483"/>
                      <a:pt x="253482" y="654769"/>
                      <a:pt x="252053" y="653054"/>
                    </a:cubicBezTo>
                    <a:lnTo>
                      <a:pt x="246910" y="647434"/>
                    </a:lnTo>
                    <a:lnTo>
                      <a:pt x="242623" y="642386"/>
                    </a:lnTo>
                    <a:cubicBezTo>
                      <a:pt x="232146" y="630670"/>
                      <a:pt x="222240" y="618574"/>
                      <a:pt x="212334" y="606191"/>
                    </a:cubicBezTo>
                    <a:lnTo>
                      <a:pt x="208333" y="601238"/>
                    </a:lnTo>
                    <a:cubicBezTo>
                      <a:pt x="201285" y="591713"/>
                      <a:pt x="194522" y="583045"/>
                      <a:pt x="187664" y="573616"/>
                    </a:cubicBezTo>
                    <a:cubicBezTo>
                      <a:pt x="164642" y="541745"/>
                      <a:pt x="143735" y="508398"/>
                      <a:pt x="125085" y="473794"/>
                    </a:cubicBezTo>
                    <a:cubicBezTo>
                      <a:pt x="123275" y="470460"/>
                      <a:pt x="121465" y="467126"/>
                      <a:pt x="119751" y="463697"/>
                    </a:cubicBezTo>
                    <a:lnTo>
                      <a:pt x="117560" y="459601"/>
                    </a:lnTo>
                    <a:cubicBezTo>
                      <a:pt x="115846" y="456363"/>
                      <a:pt x="114226" y="453220"/>
                      <a:pt x="112607" y="450076"/>
                    </a:cubicBezTo>
                    <a:cubicBezTo>
                      <a:pt x="89938" y="405137"/>
                      <a:pt x="70668" y="358551"/>
                      <a:pt x="54981" y="310726"/>
                    </a:cubicBezTo>
                    <a:lnTo>
                      <a:pt x="52981" y="304534"/>
                    </a:lnTo>
                    <a:cubicBezTo>
                      <a:pt x="52981" y="303201"/>
                      <a:pt x="52123" y="301772"/>
                      <a:pt x="51647" y="300343"/>
                    </a:cubicBezTo>
                    <a:cubicBezTo>
                      <a:pt x="51171" y="298915"/>
                      <a:pt x="50504" y="296628"/>
                      <a:pt x="49837" y="294724"/>
                    </a:cubicBezTo>
                    <a:cubicBezTo>
                      <a:pt x="36941" y="253042"/>
                      <a:pt x="26482" y="210646"/>
                      <a:pt x="18500" y="167755"/>
                    </a:cubicBezTo>
                    <a:cubicBezTo>
                      <a:pt x="17167" y="160611"/>
                      <a:pt x="15833" y="153277"/>
                      <a:pt x="14690" y="146038"/>
                    </a:cubicBezTo>
                    <a:cubicBezTo>
                      <a:pt x="13547" y="138799"/>
                      <a:pt x="12023" y="129846"/>
                      <a:pt x="10975" y="121750"/>
                    </a:cubicBezTo>
                    <a:cubicBezTo>
                      <a:pt x="9928" y="113653"/>
                      <a:pt x="8308" y="103176"/>
                      <a:pt x="7261" y="93936"/>
                    </a:cubicBezTo>
                    <a:cubicBezTo>
                      <a:pt x="3641" y="64314"/>
                      <a:pt x="1165" y="34691"/>
                      <a:pt x="-264" y="4783"/>
                    </a:cubicBezTo>
                    <a:lnTo>
                      <a:pt x="-264" y="4783"/>
                    </a:lnTo>
                    <a:cubicBezTo>
                      <a:pt x="-264" y="3925"/>
                      <a:pt x="-264" y="3068"/>
                      <a:pt x="-264" y="2306"/>
                    </a:cubicBezTo>
                    <a:cubicBezTo>
                      <a:pt x="-216" y="1449"/>
                      <a:pt x="-216" y="592"/>
                      <a:pt x="-264" y="-266"/>
                    </a:cubicBezTo>
                    <a:cubicBezTo>
                      <a:pt x="4022" y="1925"/>
                      <a:pt x="8213" y="4211"/>
                      <a:pt x="12404" y="6687"/>
                    </a:cubicBezTo>
                    <a:lnTo>
                      <a:pt x="14309" y="7735"/>
                    </a:lnTo>
                    <a:lnTo>
                      <a:pt x="20691" y="11164"/>
                    </a:lnTo>
                    <a:lnTo>
                      <a:pt x="24406" y="13355"/>
                    </a:lnTo>
                    <a:lnTo>
                      <a:pt x="30025" y="16403"/>
                    </a:lnTo>
                    <a:cubicBezTo>
                      <a:pt x="52409" y="29071"/>
                      <a:pt x="74221" y="42406"/>
                      <a:pt x="95653" y="56503"/>
                    </a:cubicBezTo>
                    <a:lnTo>
                      <a:pt x="96224" y="56503"/>
                    </a:lnTo>
                    <a:lnTo>
                      <a:pt x="101177" y="59837"/>
                    </a:lnTo>
                    <a:lnTo>
                      <a:pt x="102606" y="60790"/>
                    </a:lnTo>
                    <a:cubicBezTo>
                      <a:pt x="124895" y="75582"/>
                      <a:pt x="146612" y="90955"/>
                      <a:pt x="167757" y="106891"/>
                    </a:cubicBezTo>
                    <a:lnTo>
                      <a:pt x="172900" y="110891"/>
                    </a:lnTo>
                    <a:lnTo>
                      <a:pt x="176711" y="113844"/>
                    </a:lnTo>
                    <a:cubicBezTo>
                      <a:pt x="178711" y="115272"/>
                      <a:pt x="180711" y="116892"/>
                      <a:pt x="182616" y="118416"/>
                    </a:cubicBezTo>
                    <a:cubicBezTo>
                      <a:pt x="203476" y="134608"/>
                      <a:pt x="223764" y="151563"/>
                      <a:pt x="243481" y="169089"/>
                    </a:cubicBezTo>
                    <a:lnTo>
                      <a:pt x="256435" y="180614"/>
                    </a:lnTo>
                    <a:cubicBezTo>
                      <a:pt x="271294" y="194140"/>
                      <a:pt x="285800" y="208046"/>
                      <a:pt x="299964" y="222334"/>
                    </a:cubicBezTo>
                    <a:cubicBezTo>
                      <a:pt x="303869" y="226144"/>
                      <a:pt x="307679" y="229953"/>
                      <a:pt x="311394" y="233859"/>
                    </a:cubicBezTo>
                    <a:cubicBezTo>
                      <a:pt x="326253" y="248908"/>
                      <a:pt x="340540" y="264339"/>
                      <a:pt x="354542" y="280150"/>
                    </a:cubicBezTo>
                    <a:cubicBezTo>
                      <a:pt x="356542" y="282341"/>
                      <a:pt x="358543" y="284532"/>
                      <a:pt x="360353" y="286818"/>
                    </a:cubicBezTo>
                    <a:cubicBezTo>
                      <a:pt x="361086" y="287456"/>
                      <a:pt x="361724" y="288189"/>
                      <a:pt x="362257" y="289009"/>
                    </a:cubicBezTo>
                    <a:cubicBezTo>
                      <a:pt x="365020" y="292057"/>
                      <a:pt x="367782" y="295104"/>
                      <a:pt x="370354" y="298534"/>
                    </a:cubicBezTo>
                    <a:cubicBezTo>
                      <a:pt x="379879" y="309392"/>
                      <a:pt x="388928" y="320441"/>
                      <a:pt x="397786" y="331585"/>
                    </a:cubicBezTo>
                    <a:lnTo>
                      <a:pt x="403977" y="339396"/>
                    </a:lnTo>
                    <a:cubicBezTo>
                      <a:pt x="409692" y="346635"/>
                      <a:pt x="415312" y="353874"/>
                      <a:pt x="420931" y="361208"/>
                    </a:cubicBezTo>
                    <a:lnTo>
                      <a:pt x="430456" y="373781"/>
                    </a:lnTo>
                    <a:cubicBezTo>
                      <a:pt x="443982" y="392164"/>
                      <a:pt x="456936" y="410738"/>
                      <a:pt x="469509" y="429788"/>
                    </a:cubicBezTo>
                    <a:cubicBezTo>
                      <a:pt x="471414" y="432645"/>
                      <a:pt x="473414" y="435598"/>
                      <a:pt x="475224" y="438456"/>
                    </a:cubicBezTo>
                    <a:cubicBezTo>
                      <a:pt x="481320" y="447981"/>
                      <a:pt x="487321" y="457506"/>
                      <a:pt x="493226" y="467031"/>
                    </a:cubicBezTo>
                    <a:cubicBezTo>
                      <a:pt x="494560" y="469126"/>
                      <a:pt x="496084" y="471317"/>
                      <a:pt x="497322" y="473508"/>
                    </a:cubicBezTo>
                    <a:cubicBezTo>
                      <a:pt x="509038" y="492558"/>
                      <a:pt x="520277" y="512560"/>
                      <a:pt x="531040" y="532563"/>
                    </a:cubicBezTo>
                    <a:cubicBezTo>
                      <a:pt x="533260" y="536439"/>
                      <a:pt x="535355" y="540440"/>
                      <a:pt x="537327" y="544564"/>
                    </a:cubicBezTo>
                    <a:cubicBezTo>
                      <a:pt x="549709" y="567996"/>
                      <a:pt x="561235" y="591713"/>
                      <a:pt x="572093" y="615907"/>
                    </a:cubicBezTo>
                    <a:cubicBezTo>
                      <a:pt x="584095" y="642577"/>
                      <a:pt x="595210" y="669628"/>
                      <a:pt x="605431" y="697060"/>
                    </a:cubicBezTo>
                    <a:cubicBezTo>
                      <a:pt x="617175" y="728806"/>
                      <a:pt x="627653" y="760972"/>
                      <a:pt x="636863" y="793548"/>
                    </a:cubicBezTo>
                    <a:lnTo>
                      <a:pt x="636863" y="794024"/>
                    </a:lnTo>
                    <a:cubicBezTo>
                      <a:pt x="644674" y="821932"/>
                      <a:pt x="651627" y="849936"/>
                      <a:pt x="657342" y="878320"/>
                    </a:cubicBezTo>
                    <a:cubicBezTo>
                      <a:pt x="660771" y="894513"/>
                      <a:pt x="663943" y="910829"/>
                      <a:pt x="666867" y="927279"/>
                    </a:cubicBezTo>
                    <a:cubicBezTo>
                      <a:pt x="666676" y="927707"/>
                      <a:pt x="666514" y="928155"/>
                      <a:pt x="666391" y="928612"/>
                    </a:cubicBezTo>
                    <a:close/>
                  </a:path>
                </a:pathLst>
              </a:custGeom>
              <a:solidFill>
                <a:srgbClr val="51663D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59" name="Freeform 59"/>
              <p:cNvSpPr/>
              <p:nvPr/>
            </p:nvSpPr>
            <p:spPr>
              <a:xfrm>
                <a:off x="2408935" y="3330485"/>
                <a:ext cx="650557" cy="870775"/>
              </a:xfrm>
              <a:custGeom>
                <a:avLst/>
                <a:gdLst/>
                <a:ahLst/>
                <a:cxnLst/>
                <a:rect l="l" t="t" r="r" b="b"/>
                <a:pathLst>
                  <a:path w="650557" h="870775">
                    <a:moveTo>
                      <a:pt x="629338" y="786214"/>
                    </a:moveTo>
                    <a:lnTo>
                      <a:pt x="629338" y="785738"/>
                    </a:lnTo>
                    <a:lnTo>
                      <a:pt x="597906" y="689249"/>
                    </a:lnTo>
                    <a:cubicBezTo>
                      <a:pt x="587686" y="661817"/>
                      <a:pt x="576570" y="634766"/>
                      <a:pt x="564569" y="608096"/>
                    </a:cubicBezTo>
                    <a:lnTo>
                      <a:pt x="650294" y="870510"/>
                    </a:lnTo>
                    <a:cubicBezTo>
                      <a:pt x="644197" y="842125"/>
                      <a:pt x="637149" y="814122"/>
                      <a:pt x="629338" y="786214"/>
                    </a:cubicBezTo>
                    <a:close/>
                    <a:moveTo>
                      <a:pt x="522278" y="705347"/>
                    </a:moveTo>
                    <a:cubicBezTo>
                      <a:pt x="522278" y="700679"/>
                      <a:pt x="522278" y="695822"/>
                      <a:pt x="522849" y="691154"/>
                    </a:cubicBezTo>
                    <a:cubicBezTo>
                      <a:pt x="523421" y="678105"/>
                      <a:pt x="524182" y="665151"/>
                      <a:pt x="524849" y="652102"/>
                    </a:cubicBezTo>
                    <a:cubicBezTo>
                      <a:pt x="526849" y="614002"/>
                      <a:pt x="528850" y="575330"/>
                      <a:pt x="529707" y="536754"/>
                    </a:cubicBezTo>
                    <a:cubicBezTo>
                      <a:pt x="527678" y="532630"/>
                      <a:pt x="525583" y="528629"/>
                      <a:pt x="523421" y="524753"/>
                    </a:cubicBezTo>
                    <a:cubicBezTo>
                      <a:pt x="522563" y="567234"/>
                      <a:pt x="520372" y="609716"/>
                      <a:pt x="518182" y="651816"/>
                    </a:cubicBezTo>
                    <a:cubicBezTo>
                      <a:pt x="517610" y="661341"/>
                      <a:pt x="517134" y="671533"/>
                      <a:pt x="516658" y="681248"/>
                    </a:cubicBezTo>
                    <a:cubicBezTo>
                      <a:pt x="516658" y="686011"/>
                      <a:pt x="516181" y="690773"/>
                      <a:pt x="515896" y="695536"/>
                    </a:cubicBezTo>
                    <a:cubicBezTo>
                      <a:pt x="513514" y="748209"/>
                      <a:pt x="511705" y="801358"/>
                      <a:pt x="513133" y="853841"/>
                    </a:cubicBezTo>
                    <a:lnTo>
                      <a:pt x="520087" y="857556"/>
                    </a:lnTo>
                    <a:cubicBezTo>
                      <a:pt x="518467" y="807074"/>
                      <a:pt x="520372" y="756020"/>
                      <a:pt x="522278" y="705347"/>
                    </a:cubicBezTo>
                    <a:close/>
                    <a:moveTo>
                      <a:pt x="465794" y="717348"/>
                    </a:moveTo>
                    <a:cubicBezTo>
                      <a:pt x="464461" y="680200"/>
                      <a:pt x="461984" y="643148"/>
                      <a:pt x="458650" y="606382"/>
                    </a:cubicBezTo>
                    <a:cubicBezTo>
                      <a:pt x="458650" y="600572"/>
                      <a:pt x="457603" y="594761"/>
                      <a:pt x="456936" y="589046"/>
                    </a:cubicBezTo>
                    <a:cubicBezTo>
                      <a:pt x="449630" y="514094"/>
                      <a:pt x="438248" y="439590"/>
                      <a:pt x="422837" y="365875"/>
                    </a:cubicBezTo>
                    <a:lnTo>
                      <a:pt x="413312" y="353303"/>
                    </a:lnTo>
                    <a:cubicBezTo>
                      <a:pt x="429256" y="427274"/>
                      <a:pt x="441182" y="502064"/>
                      <a:pt x="449030" y="577331"/>
                    </a:cubicBezTo>
                    <a:cubicBezTo>
                      <a:pt x="449697" y="583141"/>
                      <a:pt x="450269" y="588951"/>
                      <a:pt x="450745" y="594666"/>
                    </a:cubicBezTo>
                    <a:cubicBezTo>
                      <a:pt x="454678" y="635557"/>
                      <a:pt x="457441" y="676514"/>
                      <a:pt x="459031" y="717539"/>
                    </a:cubicBezTo>
                    <a:cubicBezTo>
                      <a:pt x="461584" y="751333"/>
                      <a:pt x="459374" y="785328"/>
                      <a:pt x="452459" y="818504"/>
                    </a:cubicBezTo>
                    <a:cubicBezTo>
                      <a:pt x="453650" y="819332"/>
                      <a:pt x="454898" y="820094"/>
                      <a:pt x="456174" y="820790"/>
                    </a:cubicBezTo>
                    <a:lnTo>
                      <a:pt x="458365" y="822218"/>
                    </a:lnTo>
                    <a:cubicBezTo>
                      <a:pt x="465842" y="787795"/>
                      <a:pt x="468337" y="752476"/>
                      <a:pt x="465794" y="717348"/>
                    </a:cubicBezTo>
                    <a:close/>
                    <a:moveTo>
                      <a:pt x="396547" y="331490"/>
                    </a:moveTo>
                    <a:lnTo>
                      <a:pt x="390356" y="323680"/>
                    </a:lnTo>
                    <a:cubicBezTo>
                      <a:pt x="390356" y="331490"/>
                      <a:pt x="389308" y="339206"/>
                      <a:pt x="388451" y="346730"/>
                    </a:cubicBezTo>
                    <a:cubicBezTo>
                      <a:pt x="384060" y="383230"/>
                      <a:pt x="376021" y="419187"/>
                      <a:pt x="364448" y="454077"/>
                    </a:cubicBezTo>
                    <a:cubicBezTo>
                      <a:pt x="363400" y="457315"/>
                      <a:pt x="362353" y="460364"/>
                      <a:pt x="361210" y="463602"/>
                    </a:cubicBezTo>
                    <a:cubicBezTo>
                      <a:pt x="341969" y="517418"/>
                      <a:pt x="319709" y="570111"/>
                      <a:pt x="294535" y="621431"/>
                    </a:cubicBezTo>
                    <a:cubicBezTo>
                      <a:pt x="286534" y="638386"/>
                      <a:pt x="278342" y="655721"/>
                      <a:pt x="271198" y="673438"/>
                    </a:cubicBezTo>
                    <a:lnTo>
                      <a:pt x="276151" y="678486"/>
                    </a:lnTo>
                    <a:cubicBezTo>
                      <a:pt x="283676" y="660007"/>
                      <a:pt x="292154" y="642005"/>
                      <a:pt x="300440" y="624193"/>
                    </a:cubicBezTo>
                    <a:cubicBezTo>
                      <a:pt x="325138" y="574111"/>
                      <a:pt x="347008" y="522695"/>
                      <a:pt x="365972" y="470174"/>
                    </a:cubicBezTo>
                    <a:cubicBezTo>
                      <a:pt x="367115" y="467126"/>
                      <a:pt x="368163" y="463888"/>
                      <a:pt x="369211" y="460649"/>
                    </a:cubicBezTo>
                    <a:cubicBezTo>
                      <a:pt x="381688" y="423950"/>
                      <a:pt x="390366" y="386059"/>
                      <a:pt x="395119" y="347588"/>
                    </a:cubicBezTo>
                    <a:cubicBezTo>
                      <a:pt x="395595" y="342158"/>
                      <a:pt x="396547" y="336920"/>
                      <a:pt x="396547" y="331490"/>
                    </a:cubicBezTo>
                    <a:close/>
                    <a:moveTo>
                      <a:pt x="89176" y="215952"/>
                    </a:moveTo>
                    <a:lnTo>
                      <a:pt x="92986" y="113273"/>
                    </a:lnTo>
                    <a:lnTo>
                      <a:pt x="92986" y="101366"/>
                    </a:lnTo>
                    <a:lnTo>
                      <a:pt x="94796" y="52693"/>
                    </a:lnTo>
                    <a:lnTo>
                      <a:pt x="93367" y="51741"/>
                    </a:lnTo>
                    <a:lnTo>
                      <a:pt x="88414" y="48407"/>
                    </a:lnTo>
                    <a:lnTo>
                      <a:pt x="86699" y="93841"/>
                    </a:lnTo>
                    <a:lnTo>
                      <a:pt x="86223" y="105748"/>
                    </a:lnTo>
                    <a:lnTo>
                      <a:pt x="82222" y="215952"/>
                    </a:lnTo>
                    <a:cubicBezTo>
                      <a:pt x="82632" y="233916"/>
                      <a:pt x="79717" y="251804"/>
                      <a:pt x="73650" y="268721"/>
                    </a:cubicBezTo>
                    <a:cubicBezTo>
                      <a:pt x="68516" y="281608"/>
                      <a:pt x="58115" y="291695"/>
                      <a:pt x="45075" y="296438"/>
                    </a:cubicBezTo>
                    <a:lnTo>
                      <a:pt x="47075" y="302630"/>
                    </a:lnTo>
                    <a:cubicBezTo>
                      <a:pt x="61801" y="297276"/>
                      <a:pt x="73526" y="285865"/>
                      <a:pt x="79270" y="271292"/>
                    </a:cubicBezTo>
                    <a:cubicBezTo>
                      <a:pt x="86013" y="253633"/>
                      <a:pt x="89366" y="234859"/>
                      <a:pt x="89176" y="215952"/>
                    </a:cubicBezTo>
                    <a:close/>
                    <a:moveTo>
                      <a:pt x="6022" y="91556"/>
                    </a:moveTo>
                    <a:cubicBezTo>
                      <a:pt x="8118" y="71363"/>
                      <a:pt x="10213" y="50598"/>
                      <a:pt x="11737" y="30024"/>
                    </a:cubicBezTo>
                    <a:lnTo>
                      <a:pt x="12309" y="19356"/>
                    </a:lnTo>
                    <a:cubicBezTo>
                      <a:pt x="12309" y="15641"/>
                      <a:pt x="12785" y="11831"/>
                      <a:pt x="12880" y="7926"/>
                    </a:cubicBezTo>
                    <a:cubicBezTo>
                      <a:pt x="12880" y="6402"/>
                      <a:pt x="12880" y="4783"/>
                      <a:pt x="12880" y="3164"/>
                    </a:cubicBezTo>
                    <a:lnTo>
                      <a:pt x="6499" y="-266"/>
                    </a:lnTo>
                    <a:lnTo>
                      <a:pt x="6499" y="878"/>
                    </a:lnTo>
                    <a:cubicBezTo>
                      <a:pt x="6499" y="4878"/>
                      <a:pt x="6499" y="8688"/>
                      <a:pt x="5927" y="12498"/>
                    </a:cubicBezTo>
                    <a:cubicBezTo>
                      <a:pt x="5927" y="18404"/>
                      <a:pt x="5356" y="24118"/>
                      <a:pt x="4879" y="29548"/>
                    </a:cubicBezTo>
                    <a:cubicBezTo>
                      <a:pt x="3641" y="48598"/>
                      <a:pt x="1736" y="67648"/>
                      <a:pt x="-264" y="85936"/>
                    </a:cubicBezTo>
                    <a:cubicBezTo>
                      <a:pt x="784" y="95461"/>
                      <a:pt x="2022" y="104509"/>
                      <a:pt x="3451" y="113749"/>
                    </a:cubicBezTo>
                    <a:cubicBezTo>
                      <a:pt x="4498" y="106319"/>
                      <a:pt x="5261" y="98890"/>
                      <a:pt x="6022" y="91556"/>
                    </a:cubicBezTo>
                    <a:close/>
                    <a:moveTo>
                      <a:pt x="169186" y="106129"/>
                    </a:moveTo>
                    <a:lnTo>
                      <a:pt x="157184" y="179471"/>
                    </a:lnTo>
                    <a:lnTo>
                      <a:pt x="155470" y="190044"/>
                    </a:lnTo>
                    <a:lnTo>
                      <a:pt x="117846" y="421216"/>
                    </a:lnTo>
                    <a:cubicBezTo>
                      <a:pt x="116036" y="432455"/>
                      <a:pt x="114131" y="444076"/>
                      <a:pt x="112512" y="455887"/>
                    </a:cubicBezTo>
                    <a:cubicBezTo>
                      <a:pt x="114226" y="459316"/>
                      <a:pt x="116036" y="462649"/>
                      <a:pt x="117846" y="465983"/>
                    </a:cubicBezTo>
                    <a:cubicBezTo>
                      <a:pt x="119561" y="451029"/>
                      <a:pt x="121942" y="436265"/>
                      <a:pt x="124323" y="422168"/>
                    </a:cubicBezTo>
                    <a:lnTo>
                      <a:pt x="161185" y="196902"/>
                    </a:lnTo>
                    <a:lnTo>
                      <a:pt x="162899" y="186139"/>
                    </a:lnTo>
                    <a:lnTo>
                      <a:pt x="175187" y="110510"/>
                    </a:lnTo>
                    <a:cubicBezTo>
                      <a:pt x="173281" y="109177"/>
                      <a:pt x="171281" y="107557"/>
                      <a:pt x="169281" y="106129"/>
                    </a:cubicBezTo>
                    <a:close/>
                    <a:moveTo>
                      <a:pt x="336540" y="428359"/>
                    </a:moveTo>
                    <a:cubicBezTo>
                      <a:pt x="336540" y="423978"/>
                      <a:pt x="336540" y="419597"/>
                      <a:pt x="336540" y="415120"/>
                    </a:cubicBezTo>
                    <a:cubicBezTo>
                      <a:pt x="337426" y="350645"/>
                      <a:pt x="326320" y="286561"/>
                      <a:pt x="303774" y="226144"/>
                    </a:cubicBezTo>
                    <a:cubicBezTo>
                      <a:pt x="300059" y="222239"/>
                      <a:pt x="296249" y="218429"/>
                      <a:pt x="292344" y="214618"/>
                    </a:cubicBezTo>
                    <a:cubicBezTo>
                      <a:pt x="317299" y="275474"/>
                      <a:pt x="330234" y="340587"/>
                      <a:pt x="330444" y="406357"/>
                    </a:cubicBezTo>
                    <a:cubicBezTo>
                      <a:pt x="330444" y="410833"/>
                      <a:pt x="330444" y="415406"/>
                      <a:pt x="330444" y="419882"/>
                    </a:cubicBezTo>
                    <a:cubicBezTo>
                      <a:pt x="329815" y="455630"/>
                      <a:pt x="325500" y="491215"/>
                      <a:pt x="317585" y="526086"/>
                    </a:cubicBezTo>
                    <a:cubicBezTo>
                      <a:pt x="312251" y="549517"/>
                      <a:pt x="292725" y="620193"/>
                      <a:pt x="245005" y="645244"/>
                    </a:cubicBezTo>
                    <a:cubicBezTo>
                      <a:pt x="246433" y="646958"/>
                      <a:pt x="248053" y="648673"/>
                      <a:pt x="249577" y="650292"/>
                    </a:cubicBezTo>
                    <a:cubicBezTo>
                      <a:pt x="298630" y="623146"/>
                      <a:pt x="318633" y="551518"/>
                      <a:pt x="323872" y="527610"/>
                    </a:cubicBezTo>
                    <a:cubicBezTo>
                      <a:pt x="331196" y="494996"/>
                      <a:pt x="335435" y="461764"/>
                      <a:pt x="336540" y="428359"/>
                    </a:cubicBezTo>
                    <a:close/>
                  </a:path>
                </a:pathLst>
              </a:custGeom>
              <a:solidFill>
                <a:srgbClr val="77A860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60" name="Freeform 60"/>
              <p:cNvSpPr/>
              <p:nvPr/>
            </p:nvSpPr>
            <p:spPr>
              <a:xfrm>
                <a:off x="2401506" y="3322484"/>
                <a:ext cx="666690" cy="929068"/>
              </a:xfrm>
              <a:custGeom>
                <a:avLst/>
                <a:gdLst/>
                <a:ahLst/>
                <a:cxnLst/>
                <a:rect l="l" t="t" r="r" b="b"/>
                <a:pathLst>
                  <a:path w="666690" h="929068">
                    <a:moveTo>
                      <a:pt x="-264" y="-266"/>
                    </a:moveTo>
                    <a:cubicBezTo>
                      <a:pt x="-264" y="1449"/>
                      <a:pt x="-264" y="3164"/>
                      <a:pt x="-264" y="4783"/>
                    </a:cubicBezTo>
                    <a:cubicBezTo>
                      <a:pt x="249777" y="287561"/>
                      <a:pt x="469452" y="595790"/>
                      <a:pt x="655151" y="924422"/>
                    </a:cubicBezTo>
                    <a:lnTo>
                      <a:pt x="666391" y="928803"/>
                    </a:lnTo>
                    <a:cubicBezTo>
                      <a:pt x="666438" y="928355"/>
                      <a:pt x="666438" y="927917"/>
                      <a:pt x="666391" y="927469"/>
                    </a:cubicBezTo>
                    <a:cubicBezTo>
                      <a:pt x="481186" y="598495"/>
                      <a:pt x="261959" y="289885"/>
                      <a:pt x="12309" y="6688"/>
                    </a:cubicBezTo>
                    <a:cubicBezTo>
                      <a:pt x="8118" y="4211"/>
                      <a:pt x="3927" y="2021"/>
                      <a:pt x="-264" y="-266"/>
                    </a:cubicBezTo>
                    <a:close/>
                  </a:path>
                </a:pathLst>
              </a:custGeom>
              <a:solidFill>
                <a:srgbClr val="3B382D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61" name="Freeform 61"/>
              <p:cNvSpPr/>
              <p:nvPr/>
            </p:nvSpPr>
            <p:spPr>
              <a:xfrm>
                <a:off x="2973577" y="3457453"/>
                <a:ext cx="901350" cy="801147"/>
              </a:xfrm>
              <a:custGeom>
                <a:avLst/>
                <a:gdLst/>
                <a:ahLst/>
                <a:cxnLst/>
                <a:rect l="l" t="t" r="r" b="b"/>
                <a:pathLst>
                  <a:path w="901350" h="801147">
                    <a:moveTo>
                      <a:pt x="-264" y="800882"/>
                    </a:moveTo>
                    <a:lnTo>
                      <a:pt x="12404" y="798977"/>
                    </a:lnTo>
                    <a:cubicBezTo>
                      <a:pt x="24691" y="797072"/>
                      <a:pt x="36883" y="794977"/>
                      <a:pt x="49075" y="792595"/>
                    </a:cubicBezTo>
                    <a:lnTo>
                      <a:pt x="56124" y="791262"/>
                    </a:lnTo>
                    <a:cubicBezTo>
                      <a:pt x="90414" y="784909"/>
                      <a:pt x="124161" y="777165"/>
                      <a:pt x="157375" y="768021"/>
                    </a:cubicBezTo>
                    <a:lnTo>
                      <a:pt x="165376" y="765925"/>
                    </a:lnTo>
                    <a:cubicBezTo>
                      <a:pt x="185188" y="760210"/>
                      <a:pt x="204904" y="754114"/>
                      <a:pt x="224240" y="747542"/>
                    </a:cubicBezTo>
                    <a:lnTo>
                      <a:pt x="228907" y="746018"/>
                    </a:lnTo>
                    <a:lnTo>
                      <a:pt x="231479" y="745066"/>
                    </a:lnTo>
                    <a:lnTo>
                      <a:pt x="235765" y="743542"/>
                    </a:lnTo>
                    <a:cubicBezTo>
                      <a:pt x="260788" y="734779"/>
                      <a:pt x="285391" y="725092"/>
                      <a:pt x="309584" y="714491"/>
                    </a:cubicBezTo>
                    <a:lnTo>
                      <a:pt x="314918" y="712109"/>
                    </a:lnTo>
                    <a:cubicBezTo>
                      <a:pt x="361648" y="691554"/>
                      <a:pt x="406768" y="667513"/>
                      <a:pt x="449888" y="640195"/>
                    </a:cubicBezTo>
                    <a:lnTo>
                      <a:pt x="456269" y="636100"/>
                    </a:lnTo>
                    <a:cubicBezTo>
                      <a:pt x="465794" y="630194"/>
                      <a:pt x="474653" y="624003"/>
                      <a:pt x="483701" y="617621"/>
                    </a:cubicBezTo>
                    <a:cubicBezTo>
                      <a:pt x="485702" y="616287"/>
                      <a:pt x="487702" y="614954"/>
                      <a:pt x="489607" y="613525"/>
                    </a:cubicBezTo>
                    <a:lnTo>
                      <a:pt x="496179" y="608953"/>
                    </a:lnTo>
                    <a:lnTo>
                      <a:pt x="501704" y="604762"/>
                    </a:lnTo>
                    <a:cubicBezTo>
                      <a:pt x="515229" y="595237"/>
                      <a:pt x="528278" y="585045"/>
                      <a:pt x="541232" y="574568"/>
                    </a:cubicBezTo>
                    <a:lnTo>
                      <a:pt x="546566" y="570377"/>
                    </a:lnTo>
                    <a:cubicBezTo>
                      <a:pt x="556091" y="562662"/>
                      <a:pt x="565045" y="554851"/>
                      <a:pt x="574189" y="546755"/>
                    </a:cubicBezTo>
                    <a:cubicBezTo>
                      <a:pt x="605250" y="519313"/>
                      <a:pt x="634491" y="489881"/>
                      <a:pt x="661723" y="458649"/>
                    </a:cubicBezTo>
                    <a:lnTo>
                      <a:pt x="669534" y="449124"/>
                    </a:lnTo>
                    <a:lnTo>
                      <a:pt x="672677" y="445409"/>
                    </a:lnTo>
                    <a:cubicBezTo>
                      <a:pt x="675249" y="442456"/>
                      <a:pt x="677630" y="439599"/>
                      <a:pt x="680107" y="436551"/>
                    </a:cubicBezTo>
                    <a:cubicBezTo>
                      <a:pt x="713863" y="395584"/>
                      <a:pt x="744458" y="352121"/>
                      <a:pt x="771642" y="306535"/>
                    </a:cubicBezTo>
                    <a:lnTo>
                      <a:pt x="775071" y="300724"/>
                    </a:lnTo>
                    <a:cubicBezTo>
                      <a:pt x="775928" y="299391"/>
                      <a:pt x="776690" y="298057"/>
                      <a:pt x="777452" y="296724"/>
                    </a:cubicBezTo>
                    <a:cubicBezTo>
                      <a:pt x="778214" y="295390"/>
                      <a:pt x="779548" y="293200"/>
                      <a:pt x="780596" y="291295"/>
                    </a:cubicBezTo>
                    <a:cubicBezTo>
                      <a:pt x="803551" y="251442"/>
                      <a:pt x="824163" y="210294"/>
                      <a:pt x="842317" y="168041"/>
                    </a:cubicBezTo>
                    <a:cubicBezTo>
                      <a:pt x="845270" y="160993"/>
                      <a:pt x="848318" y="153753"/>
                      <a:pt x="851271" y="146515"/>
                    </a:cubicBezTo>
                    <a:cubicBezTo>
                      <a:pt x="854224" y="139276"/>
                      <a:pt x="857748" y="130512"/>
                      <a:pt x="860796" y="122511"/>
                    </a:cubicBezTo>
                    <a:cubicBezTo>
                      <a:pt x="863844" y="114511"/>
                      <a:pt x="867845" y="104033"/>
                      <a:pt x="871083" y="94699"/>
                    </a:cubicBezTo>
                    <a:cubicBezTo>
                      <a:pt x="881656" y="65171"/>
                      <a:pt x="890990" y="35262"/>
                      <a:pt x="899658" y="4878"/>
                    </a:cubicBezTo>
                    <a:lnTo>
                      <a:pt x="899658" y="4878"/>
                    </a:lnTo>
                    <a:cubicBezTo>
                      <a:pt x="899658" y="4020"/>
                      <a:pt x="900134" y="3163"/>
                      <a:pt x="900420" y="2401"/>
                    </a:cubicBezTo>
                    <a:cubicBezTo>
                      <a:pt x="900706" y="1639"/>
                      <a:pt x="900420" y="687"/>
                      <a:pt x="901087" y="-266"/>
                    </a:cubicBezTo>
                    <a:cubicBezTo>
                      <a:pt x="896229" y="1068"/>
                      <a:pt x="891562" y="2401"/>
                      <a:pt x="886513" y="3925"/>
                    </a:cubicBezTo>
                    <a:lnTo>
                      <a:pt x="884228" y="4592"/>
                    </a:lnTo>
                    <a:lnTo>
                      <a:pt x="876988" y="6687"/>
                    </a:lnTo>
                    <a:lnTo>
                      <a:pt x="872607" y="8021"/>
                    </a:lnTo>
                    <a:lnTo>
                      <a:pt x="866130" y="9831"/>
                    </a:lnTo>
                    <a:cubicBezTo>
                      <a:pt x="840222" y="17765"/>
                      <a:pt x="814628" y="26471"/>
                      <a:pt x="789358" y="35929"/>
                    </a:cubicBezTo>
                    <a:lnTo>
                      <a:pt x="788692" y="35929"/>
                    </a:lnTo>
                    <a:lnTo>
                      <a:pt x="782786" y="38120"/>
                    </a:lnTo>
                    <a:lnTo>
                      <a:pt x="781072" y="38787"/>
                    </a:lnTo>
                    <a:cubicBezTo>
                      <a:pt x="754783" y="48817"/>
                      <a:pt x="728875" y="59618"/>
                      <a:pt x="703348" y="71172"/>
                    </a:cubicBezTo>
                    <a:lnTo>
                      <a:pt x="697156" y="74029"/>
                    </a:lnTo>
                    <a:lnTo>
                      <a:pt x="692680" y="76220"/>
                    </a:lnTo>
                    <a:cubicBezTo>
                      <a:pt x="690203" y="77173"/>
                      <a:pt x="687822" y="78411"/>
                      <a:pt x="685441" y="79554"/>
                    </a:cubicBezTo>
                    <a:cubicBezTo>
                      <a:pt x="660295" y="91365"/>
                      <a:pt x="635434" y="104128"/>
                      <a:pt x="611146" y="117654"/>
                    </a:cubicBezTo>
                    <a:lnTo>
                      <a:pt x="595144" y="126607"/>
                    </a:lnTo>
                    <a:cubicBezTo>
                      <a:pt x="576761" y="137085"/>
                      <a:pt x="558663" y="147943"/>
                      <a:pt x="540661" y="159373"/>
                    </a:cubicBezTo>
                    <a:cubicBezTo>
                      <a:pt x="535803" y="162326"/>
                      <a:pt x="531136" y="165374"/>
                      <a:pt x="526278" y="168898"/>
                    </a:cubicBezTo>
                    <a:cubicBezTo>
                      <a:pt x="507228" y="180995"/>
                      <a:pt x="489226" y="193568"/>
                      <a:pt x="471223" y="206998"/>
                    </a:cubicBezTo>
                    <a:cubicBezTo>
                      <a:pt x="468652" y="208713"/>
                      <a:pt x="466080" y="210523"/>
                      <a:pt x="463604" y="212428"/>
                    </a:cubicBezTo>
                    <a:cubicBezTo>
                      <a:pt x="462727" y="212952"/>
                      <a:pt x="461927" y="213599"/>
                      <a:pt x="461222" y="214333"/>
                    </a:cubicBezTo>
                    <a:cubicBezTo>
                      <a:pt x="457603" y="216714"/>
                      <a:pt x="454174" y="219286"/>
                      <a:pt x="450745" y="221953"/>
                    </a:cubicBezTo>
                    <a:cubicBezTo>
                      <a:pt x="438648" y="231001"/>
                      <a:pt x="426551" y="240241"/>
                      <a:pt x="414836" y="249670"/>
                    </a:cubicBezTo>
                    <a:cubicBezTo>
                      <a:pt x="412073" y="251861"/>
                      <a:pt x="409311" y="254052"/>
                      <a:pt x="406739" y="256243"/>
                    </a:cubicBezTo>
                    <a:cubicBezTo>
                      <a:pt x="399119" y="262339"/>
                      <a:pt x="391690" y="268530"/>
                      <a:pt x="384165" y="274721"/>
                    </a:cubicBezTo>
                    <a:lnTo>
                      <a:pt x="371687" y="285484"/>
                    </a:lnTo>
                    <a:cubicBezTo>
                      <a:pt x="353495" y="301201"/>
                      <a:pt x="335873" y="317393"/>
                      <a:pt x="318538" y="333967"/>
                    </a:cubicBezTo>
                    <a:lnTo>
                      <a:pt x="310537" y="341682"/>
                    </a:lnTo>
                    <a:cubicBezTo>
                      <a:pt x="302155" y="349969"/>
                      <a:pt x="293773" y="358351"/>
                      <a:pt x="285486" y="366923"/>
                    </a:cubicBezTo>
                    <a:cubicBezTo>
                      <a:pt x="283581" y="368828"/>
                      <a:pt x="281581" y="370638"/>
                      <a:pt x="279771" y="372638"/>
                    </a:cubicBezTo>
                    <a:cubicBezTo>
                      <a:pt x="263197" y="389907"/>
                      <a:pt x="247072" y="407566"/>
                      <a:pt x="231384" y="425597"/>
                    </a:cubicBezTo>
                    <a:cubicBezTo>
                      <a:pt x="228241" y="429121"/>
                      <a:pt x="225193" y="432645"/>
                      <a:pt x="221859" y="436360"/>
                    </a:cubicBezTo>
                    <a:cubicBezTo>
                      <a:pt x="203666" y="457601"/>
                      <a:pt x="186331" y="479413"/>
                      <a:pt x="169567" y="501702"/>
                    </a:cubicBezTo>
                    <a:cubicBezTo>
                      <a:pt x="150964" y="526400"/>
                      <a:pt x="133277" y="551803"/>
                      <a:pt x="116512" y="577902"/>
                    </a:cubicBezTo>
                    <a:cubicBezTo>
                      <a:pt x="97081" y="607810"/>
                      <a:pt x="78860" y="638481"/>
                      <a:pt x="61839" y="669913"/>
                    </a:cubicBezTo>
                    <a:lnTo>
                      <a:pt x="61839" y="669913"/>
                    </a:lnTo>
                    <a:cubicBezTo>
                      <a:pt x="47237" y="696774"/>
                      <a:pt x="33674" y="724082"/>
                      <a:pt x="21167" y="751828"/>
                    </a:cubicBezTo>
                    <a:cubicBezTo>
                      <a:pt x="13928" y="767706"/>
                      <a:pt x="7003" y="783804"/>
                      <a:pt x="403" y="800120"/>
                    </a:cubicBezTo>
                    <a:cubicBezTo>
                      <a:pt x="155" y="800349"/>
                      <a:pt x="-73" y="800606"/>
                      <a:pt x="-264" y="800882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62" name="Freeform 62"/>
              <p:cNvSpPr/>
              <p:nvPr/>
            </p:nvSpPr>
            <p:spPr>
              <a:xfrm>
                <a:off x="2994818" y="3462597"/>
                <a:ext cx="862679" cy="763142"/>
              </a:xfrm>
              <a:custGeom>
                <a:avLst/>
                <a:gdLst/>
                <a:ahLst/>
                <a:cxnLst/>
                <a:rect l="l" t="t" r="r" b="b"/>
                <a:pathLst>
                  <a:path w="862679" h="763142">
                    <a:moveTo>
                      <a:pt x="-264" y="746113"/>
                    </a:moveTo>
                    <a:lnTo>
                      <a:pt x="148326" y="496082"/>
                    </a:lnTo>
                    <a:cubicBezTo>
                      <a:pt x="129724" y="520780"/>
                      <a:pt x="112036" y="546184"/>
                      <a:pt x="95272" y="572282"/>
                    </a:cubicBezTo>
                    <a:lnTo>
                      <a:pt x="40598" y="664294"/>
                    </a:lnTo>
                    <a:lnTo>
                      <a:pt x="40598" y="664294"/>
                    </a:lnTo>
                    <a:cubicBezTo>
                      <a:pt x="25863" y="691087"/>
                      <a:pt x="12242" y="718367"/>
                      <a:pt x="-264" y="746113"/>
                    </a:cubicBezTo>
                    <a:close/>
                    <a:moveTo>
                      <a:pt x="136134" y="762877"/>
                    </a:moveTo>
                    <a:lnTo>
                      <a:pt x="144135" y="760782"/>
                    </a:lnTo>
                    <a:cubicBezTo>
                      <a:pt x="157851" y="707061"/>
                      <a:pt x="168233" y="652006"/>
                      <a:pt x="177949" y="597237"/>
                    </a:cubicBezTo>
                    <a:cubicBezTo>
                      <a:pt x="178806" y="592285"/>
                      <a:pt x="179758" y="587712"/>
                      <a:pt x="180520" y="582474"/>
                    </a:cubicBezTo>
                    <a:cubicBezTo>
                      <a:pt x="182330" y="572282"/>
                      <a:pt x="184045" y="561995"/>
                      <a:pt x="185854" y="551803"/>
                    </a:cubicBezTo>
                    <a:cubicBezTo>
                      <a:pt x="193284" y="507988"/>
                      <a:pt x="200904" y="463792"/>
                      <a:pt x="209857" y="419977"/>
                    </a:cubicBezTo>
                    <a:cubicBezTo>
                      <a:pt x="206714" y="423502"/>
                      <a:pt x="203666" y="427026"/>
                      <a:pt x="200332" y="430741"/>
                    </a:cubicBezTo>
                    <a:cubicBezTo>
                      <a:pt x="192331" y="470650"/>
                      <a:pt x="185378" y="510846"/>
                      <a:pt x="178615" y="550565"/>
                    </a:cubicBezTo>
                    <a:cubicBezTo>
                      <a:pt x="176329" y="564091"/>
                      <a:pt x="173948" y="577616"/>
                      <a:pt x="171567" y="591142"/>
                    </a:cubicBezTo>
                    <a:cubicBezTo>
                      <a:pt x="170805" y="596095"/>
                      <a:pt x="169852" y="600667"/>
                      <a:pt x="168900" y="605905"/>
                    </a:cubicBezTo>
                    <a:cubicBezTo>
                      <a:pt x="159946" y="658579"/>
                      <a:pt x="149564" y="711347"/>
                      <a:pt x="136134" y="762877"/>
                    </a:cubicBezTo>
                    <a:close/>
                    <a:moveTo>
                      <a:pt x="207667" y="740875"/>
                    </a:moveTo>
                    <a:lnTo>
                      <a:pt x="210238" y="739922"/>
                    </a:lnTo>
                    <a:lnTo>
                      <a:pt x="214525" y="738398"/>
                    </a:lnTo>
                    <a:cubicBezTo>
                      <a:pt x="215163" y="702670"/>
                      <a:pt x="220801" y="667208"/>
                      <a:pt x="231289" y="633052"/>
                    </a:cubicBezTo>
                    <a:cubicBezTo>
                      <a:pt x="242404" y="591208"/>
                      <a:pt x="254720" y="549736"/>
                      <a:pt x="268246" y="508655"/>
                    </a:cubicBezTo>
                    <a:cubicBezTo>
                      <a:pt x="270055" y="502845"/>
                      <a:pt x="271960" y="496939"/>
                      <a:pt x="274056" y="491224"/>
                    </a:cubicBezTo>
                    <a:cubicBezTo>
                      <a:pt x="299564" y="415643"/>
                      <a:pt x="329129" y="341491"/>
                      <a:pt x="362638" y="269101"/>
                    </a:cubicBezTo>
                    <a:lnTo>
                      <a:pt x="350161" y="279864"/>
                    </a:lnTo>
                    <a:cubicBezTo>
                      <a:pt x="317214" y="352083"/>
                      <a:pt x="288210" y="426045"/>
                      <a:pt x="263293" y="501416"/>
                    </a:cubicBezTo>
                    <a:cubicBezTo>
                      <a:pt x="261292" y="507131"/>
                      <a:pt x="259387" y="513037"/>
                      <a:pt x="257578" y="518847"/>
                    </a:cubicBezTo>
                    <a:cubicBezTo>
                      <a:pt x="245576" y="555899"/>
                      <a:pt x="234527" y="593523"/>
                      <a:pt x="224431" y="631337"/>
                    </a:cubicBezTo>
                    <a:cubicBezTo>
                      <a:pt x="213610" y="666922"/>
                      <a:pt x="207971" y="703880"/>
                      <a:pt x="207667" y="741065"/>
                    </a:cubicBezTo>
                    <a:close/>
                    <a:moveTo>
                      <a:pt x="383022" y="267387"/>
                    </a:moveTo>
                    <a:cubicBezTo>
                      <a:pt x="378831" y="307982"/>
                      <a:pt x="378831" y="348902"/>
                      <a:pt x="383022" y="389497"/>
                    </a:cubicBezTo>
                    <a:cubicBezTo>
                      <a:pt x="383022" y="393021"/>
                      <a:pt x="383689" y="396546"/>
                      <a:pt x="384165" y="400070"/>
                    </a:cubicBezTo>
                    <a:cubicBezTo>
                      <a:pt x="391518" y="458458"/>
                      <a:pt x="402110" y="516399"/>
                      <a:pt x="415883" y="573616"/>
                    </a:cubicBezTo>
                    <a:cubicBezTo>
                      <a:pt x="420360" y="593809"/>
                      <a:pt x="424837" y="614287"/>
                      <a:pt x="428266" y="635052"/>
                    </a:cubicBezTo>
                    <a:lnTo>
                      <a:pt x="434647" y="630956"/>
                    </a:lnTo>
                    <a:cubicBezTo>
                      <a:pt x="431314" y="611144"/>
                      <a:pt x="426932" y="591427"/>
                      <a:pt x="422646" y="572187"/>
                    </a:cubicBezTo>
                    <a:cubicBezTo>
                      <a:pt x="408558" y="513541"/>
                      <a:pt x="397843" y="454134"/>
                      <a:pt x="390547" y="394260"/>
                    </a:cubicBezTo>
                    <a:cubicBezTo>
                      <a:pt x="390070" y="390736"/>
                      <a:pt x="389689" y="387306"/>
                      <a:pt x="389499" y="383782"/>
                    </a:cubicBezTo>
                    <a:cubicBezTo>
                      <a:pt x="385546" y="345339"/>
                      <a:pt x="385546" y="306592"/>
                      <a:pt x="389499" y="268149"/>
                    </a:cubicBezTo>
                    <a:cubicBezTo>
                      <a:pt x="390356" y="260243"/>
                      <a:pt x="391404" y="252147"/>
                      <a:pt x="392833" y="244051"/>
                    </a:cubicBezTo>
                    <a:cubicBezTo>
                      <a:pt x="390070" y="246241"/>
                      <a:pt x="387308" y="248432"/>
                      <a:pt x="384736" y="250623"/>
                    </a:cubicBezTo>
                    <a:cubicBezTo>
                      <a:pt x="384355" y="256243"/>
                      <a:pt x="383689" y="261767"/>
                      <a:pt x="383022" y="267387"/>
                    </a:cubicBezTo>
                    <a:close/>
                    <a:moveTo>
                      <a:pt x="724493" y="262148"/>
                    </a:moveTo>
                    <a:cubicBezTo>
                      <a:pt x="726998" y="278483"/>
                      <a:pt x="736447" y="292933"/>
                      <a:pt x="750401" y="301772"/>
                    </a:cubicBezTo>
                    <a:lnTo>
                      <a:pt x="753830" y="295962"/>
                    </a:lnTo>
                    <a:cubicBezTo>
                      <a:pt x="741724" y="287961"/>
                      <a:pt x="733532" y="275245"/>
                      <a:pt x="731256" y="260910"/>
                    </a:cubicBezTo>
                    <a:cubicBezTo>
                      <a:pt x="729018" y="242089"/>
                      <a:pt x="730218" y="223010"/>
                      <a:pt x="734780" y="204617"/>
                    </a:cubicBezTo>
                    <a:lnTo>
                      <a:pt x="756021" y="90317"/>
                    </a:lnTo>
                    <a:lnTo>
                      <a:pt x="758307" y="78030"/>
                    </a:lnTo>
                    <a:lnTo>
                      <a:pt x="767165" y="30976"/>
                    </a:lnTo>
                    <a:lnTo>
                      <a:pt x="761260" y="33167"/>
                    </a:lnTo>
                    <a:lnTo>
                      <a:pt x="759545" y="33834"/>
                    </a:lnTo>
                    <a:lnTo>
                      <a:pt x="750020" y="84316"/>
                    </a:lnTo>
                    <a:lnTo>
                      <a:pt x="747734" y="96699"/>
                    </a:lnTo>
                    <a:lnTo>
                      <a:pt x="727827" y="203093"/>
                    </a:lnTo>
                    <a:cubicBezTo>
                      <a:pt x="723026" y="222400"/>
                      <a:pt x="721902" y="242431"/>
                      <a:pt x="724493" y="262148"/>
                    </a:cubicBezTo>
                    <a:close/>
                    <a:moveTo>
                      <a:pt x="839365" y="117749"/>
                    </a:moveTo>
                    <a:cubicBezTo>
                      <a:pt x="842984" y="108224"/>
                      <a:pt x="846413" y="99270"/>
                      <a:pt x="849651" y="89936"/>
                    </a:cubicBezTo>
                    <a:cubicBezTo>
                      <a:pt x="851842" y="70410"/>
                      <a:pt x="854319" y="50407"/>
                      <a:pt x="857367" y="30786"/>
                    </a:cubicBezTo>
                    <a:cubicBezTo>
                      <a:pt x="858129" y="25071"/>
                      <a:pt x="859081" y="19070"/>
                      <a:pt x="860224" y="12974"/>
                    </a:cubicBezTo>
                    <a:cubicBezTo>
                      <a:pt x="860891" y="8974"/>
                      <a:pt x="861558" y="5068"/>
                      <a:pt x="862415" y="877"/>
                    </a:cubicBezTo>
                    <a:cubicBezTo>
                      <a:pt x="862415" y="877"/>
                      <a:pt x="862415" y="115"/>
                      <a:pt x="862415" y="-266"/>
                    </a:cubicBezTo>
                    <a:lnTo>
                      <a:pt x="855176" y="1830"/>
                    </a:lnTo>
                    <a:cubicBezTo>
                      <a:pt x="855176" y="3544"/>
                      <a:pt x="854509" y="5163"/>
                      <a:pt x="854319" y="6783"/>
                    </a:cubicBezTo>
                    <a:cubicBezTo>
                      <a:pt x="853462" y="10783"/>
                      <a:pt x="852890" y="14784"/>
                      <a:pt x="852223" y="18689"/>
                    </a:cubicBezTo>
                    <a:cubicBezTo>
                      <a:pt x="851557" y="22594"/>
                      <a:pt x="850985" y="26119"/>
                      <a:pt x="850414" y="29738"/>
                    </a:cubicBezTo>
                    <a:cubicBezTo>
                      <a:pt x="847175" y="51264"/>
                      <a:pt x="844508" y="73077"/>
                      <a:pt x="841936" y="94413"/>
                    </a:cubicBezTo>
                    <a:cubicBezTo>
                      <a:pt x="841365" y="102128"/>
                      <a:pt x="840412" y="109843"/>
                      <a:pt x="839365" y="117749"/>
                    </a:cubicBezTo>
                    <a:close/>
                    <a:moveTo>
                      <a:pt x="663819" y="74886"/>
                    </a:moveTo>
                    <a:lnTo>
                      <a:pt x="658961" y="155468"/>
                    </a:lnTo>
                    <a:lnTo>
                      <a:pt x="658294" y="166898"/>
                    </a:lnTo>
                    <a:lnTo>
                      <a:pt x="643912" y="406928"/>
                    </a:lnTo>
                    <a:cubicBezTo>
                      <a:pt x="643055" y="421978"/>
                      <a:pt x="642007" y="437694"/>
                      <a:pt x="640387" y="453505"/>
                    </a:cubicBezTo>
                    <a:lnTo>
                      <a:pt x="648198" y="443980"/>
                    </a:lnTo>
                    <a:cubicBezTo>
                      <a:pt x="649341" y="431407"/>
                      <a:pt x="650008" y="419120"/>
                      <a:pt x="650674" y="407023"/>
                    </a:cubicBezTo>
                    <a:lnTo>
                      <a:pt x="665629" y="160611"/>
                    </a:lnTo>
                    <a:lnTo>
                      <a:pt x="666295" y="149277"/>
                    </a:lnTo>
                    <a:lnTo>
                      <a:pt x="671058" y="71172"/>
                    </a:lnTo>
                    <a:cubicBezTo>
                      <a:pt x="668676" y="72505"/>
                      <a:pt x="666295" y="73744"/>
                      <a:pt x="663914" y="74886"/>
                    </a:cubicBezTo>
                    <a:close/>
                    <a:moveTo>
                      <a:pt x="414359" y="469126"/>
                    </a:moveTo>
                    <a:cubicBezTo>
                      <a:pt x="414359" y="494939"/>
                      <a:pt x="418264" y="573235"/>
                      <a:pt x="461984" y="612478"/>
                    </a:cubicBezTo>
                    <a:cubicBezTo>
                      <a:pt x="463984" y="611144"/>
                      <a:pt x="465984" y="609811"/>
                      <a:pt x="467890" y="608382"/>
                    </a:cubicBezTo>
                    <a:cubicBezTo>
                      <a:pt x="424646" y="571520"/>
                      <a:pt x="420836" y="494082"/>
                      <a:pt x="420836" y="469031"/>
                    </a:cubicBezTo>
                    <a:cubicBezTo>
                      <a:pt x="420770" y="431341"/>
                      <a:pt x="424570" y="393746"/>
                      <a:pt x="432171" y="356827"/>
                    </a:cubicBezTo>
                    <a:cubicBezTo>
                      <a:pt x="433218" y="352159"/>
                      <a:pt x="434171" y="347302"/>
                      <a:pt x="435314" y="342920"/>
                    </a:cubicBezTo>
                    <a:cubicBezTo>
                      <a:pt x="450668" y="275331"/>
                      <a:pt x="478967" y="211342"/>
                      <a:pt x="518658" y="154516"/>
                    </a:cubicBezTo>
                    <a:cubicBezTo>
                      <a:pt x="513800" y="157468"/>
                      <a:pt x="509133" y="160516"/>
                      <a:pt x="504275" y="164041"/>
                    </a:cubicBezTo>
                    <a:cubicBezTo>
                      <a:pt x="467280" y="220905"/>
                      <a:pt x="441143" y="284141"/>
                      <a:pt x="427218" y="350540"/>
                    </a:cubicBezTo>
                    <a:cubicBezTo>
                      <a:pt x="426170" y="355112"/>
                      <a:pt x="425218" y="359589"/>
                      <a:pt x="424456" y="364256"/>
                    </a:cubicBezTo>
                    <a:cubicBezTo>
                      <a:pt x="417817" y="398822"/>
                      <a:pt x="414473" y="433931"/>
                      <a:pt x="414454" y="469126"/>
                    </a:cubicBezTo>
                    <a:close/>
                  </a:path>
                </a:pathLst>
              </a:custGeom>
              <a:solidFill>
                <a:srgbClr val="51663D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63" name="Freeform 63"/>
              <p:cNvSpPr/>
              <p:nvPr/>
            </p:nvSpPr>
            <p:spPr>
              <a:xfrm>
                <a:off x="2973577" y="3457834"/>
                <a:ext cx="901065" cy="800766"/>
              </a:xfrm>
              <a:custGeom>
                <a:avLst/>
                <a:gdLst/>
                <a:ahLst/>
                <a:cxnLst/>
                <a:rect l="l" t="t" r="r" b="b"/>
                <a:pathLst>
                  <a:path w="901065" h="800766">
                    <a:moveTo>
                      <a:pt x="900801" y="-266"/>
                    </a:moveTo>
                    <a:cubicBezTo>
                      <a:pt x="900325" y="1353"/>
                      <a:pt x="899944" y="3163"/>
                      <a:pt x="899372" y="4783"/>
                    </a:cubicBezTo>
                    <a:cubicBezTo>
                      <a:pt x="576723" y="237612"/>
                      <a:pt x="279399" y="503673"/>
                      <a:pt x="12309" y="798596"/>
                    </a:cubicBezTo>
                    <a:lnTo>
                      <a:pt x="-264" y="800501"/>
                    </a:lnTo>
                    <a:cubicBezTo>
                      <a:pt x="-64" y="800072"/>
                      <a:pt x="98" y="799625"/>
                      <a:pt x="212" y="799168"/>
                    </a:cubicBezTo>
                    <a:cubicBezTo>
                      <a:pt x="266884" y="503826"/>
                      <a:pt x="563778" y="237259"/>
                      <a:pt x="886037" y="3830"/>
                    </a:cubicBezTo>
                    <a:cubicBezTo>
                      <a:pt x="891086" y="2306"/>
                      <a:pt x="895943" y="1068"/>
                      <a:pt x="900801" y="-266"/>
                    </a:cubicBezTo>
                    <a:close/>
                  </a:path>
                </a:pathLst>
              </a:custGeom>
              <a:solidFill>
                <a:srgbClr val="3B382D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</p:grp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0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in" filter="barn(inHorizontal)">
                                      <p:cBhvr>
                                        <p:cTn id="6" dur="500" spd="1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5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3" presetClass="entr" presetSubtype="27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3" dur="500" spd="1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spd="1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" dur="5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8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in" filter="diamond(in)">
                                      <p:cBhvr>
                                        <p:cTn id="18" dur="1000" spd="1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0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5" dur="500" spd="1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6" dur="500" spd="1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5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in" filter="randombar(horizontal)">
                                      <p:cBhvr>
                                        <p:cTn id="30" dur="1000" spd="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0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1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7" dur="1000" spd="1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fltVal val="0.0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spd="1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fltVal val="0.0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spd="1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.0"/>
                                          </p:val>
                                        </p:tav>
                                        <p:tav tm="100000" fmla="">
                                          <p:val>
                                            <p:fltVal val="1.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spd="1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.0"/>
                                          </p:val>
                                        </p:tav>
                                        <p:tav tm="100000" fmla="">
                                          <p:val>
                                            <p:fltVal val="1.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1" dur="1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4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44" dur="1000" spd="1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fltVal val="0.0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spd="1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fltVal val="0.0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spd="1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fltVal val="360.0"/>
                                          </p:val>
                                        </p:tav>
                                        <p:tav tm="100000" fmla="">
                                          <p:val>
                                            <p:fltVal val="0.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1000" spd="1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0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>
            <p:ph type="title"/>
          </p:nvPr>
        </p:nvSpPr>
        <p:spPr>
          <a:xfrm>
            <a:off x="660400" y="548569"/>
            <a:ext cx="10858500" cy="480131"/>
          </a:xfrm>
        </p:spPr>
        <p:txBody>
          <a:bodyPr vert="horz" lIns="91440" tIns="45720" rIns="91440" bIns="45720" anchor="b">
            <a:normAutofit fontScale="90000"/>
          </a:bodyPr>
          <a:p>
            <a:pPr algn="l">
              <a:lnSpc>
                <a:spcPct val="90000"/>
              </a:lnSpc>
              <a:spcBef>
                <a:spcPct val="0"/>
              </a:spcBef>
            </a:pPr>
            <a:r>
              <a:rPr lang="zh-CN" altLang="en-US" sz="3745" b="1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图生</a:t>
            </a:r>
            <a:r>
              <a:rPr lang="zh-CN" altLang="en-US" sz="3745" b="1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视频操作指南</a:t>
            </a:r>
            <a:endParaRPr lang="zh-CN" altLang="en-US" sz="3745" b="1" i="0" u="none" baseline="0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AutoShape 3"/>
          <p:cNvSpPr/>
          <p:nvPr>
            <p:custDataLst>
              <p:tags r:id="rId1"/>
            </p:custDataLst>
          </p:nvPr>
        </p:nvSpPr>
        <p:spPr>
          <a:xfrm>
            <a:off x="1915382" y="1285965"/>
            <a:ext cx="979755" cy="1754326"/>
          </a:xfrm>
          <a:prstGeom prst="rect">
            <a:avLst/>
          </a:prstGeom>
        </p:spPr>
        <p:txBody>
          <a:bodyPr vert="horz" wrap="none" lIns="91440" tIns="45720" rIns="91440" bIns="45720" anchor="t">
            <a:spAutoFit/>
          </a:bodyPr>
          <a:p>
            <a:pPr marL="0" algn="ctr"/>
            <a:r>
              <a:rPr lang="en-US" sz="10800" b="0" i="0" u="none" baseline="0">
                <a:solidFill>
                  <a:schemeClr val="accent1">
                    <a:alpha val="15000"/>
                  </a:schemeClr>
                </a:solidFill>
                <a:latin typeface="Arial" panose="020B0604020202020204"/>
                <a:ea typeface="Arial" panose="020B0604020202020204"/>
              </a:rPr>
              <a:t>1</a:t>
            </a:r>
            <a:endParaRPr lang="en-US" sz="10800" b="0" i="0" u="none" baseline="0">
              <a:solidFill>
                <a:schemeClr val="accent1">
                  <a:alpha val="15000"/>
                </a:schemeClr>
              </a:solidFill>
              <a:latin typeface="Arial" panose="020B0604020202020204"/>
              <a:ea typeface="Arial" panose="020B0604020202020204"/>
            </a:endParaRPr>
          </a:p>
        </p:txBody>
      </p:sp>
      <p:sp>
        <p:nvSpPr>
          <p:cNvPr id="4" name="AutoShape 4"/>
          <p:cNvSpPr/>
          <p:nvPr>
            <p:custDataLst>
              <p:tags r:id="rId2"/>
            </p:custDataLst>
          </p:nvPr>
        </p:nvSpPr>
        <p:spPr>
          <a:xfrm>
            <a:off x="827311" y="1600228"/>
            <a:ext cx="2127730" cy="2127726"/>
          </a:xfrm>
          <a:prstGeom prst="ellipse">
            <a:avLst/>
          </a:prstGeom>
          <a:noFill/>
          <a:ln w="9525" cap="rnd" cmpd="sng">
            <a:solidFill>
              <a:schemeClr val="accent1">
                <a:alpha val="15000"/>
              </a:schemeClr>
            </a:solidFill>
            <a:prstDash val="solid"/>
          </a:ln>
        </p:spPr>
        <p:txBody>
          <a:bodyPr vert="horz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5" name="AutoShape 5"/>
          <p:cNvSpPr/>
          <p:nvPr>
            <p:custDataLst>
              <p:tags r:id="rId3"/>
            </p:custDataLst>
          </p:nvPr>
        </p:nvSpPr>
        <p:spPr>
          <a:xfrm>
            <a:off x="1339685" y="2112600"/>
            <a:ext cx="1102984" cy="1102982"/>
          </a:xfrm>
          <a:prstGeom prst="ellipse">
            <a:avLst/>
          </a:prstGeom>
          <a:gradFill>
            <a:gsLst>
              <a:gs pos="0">
                <a:srgbClr val="FFC529">
                  <a:lumMod val="60000"/>
                  <a:lumOff val="40000"/>
                </a:srgbClr>
              </a:gs>
              <a:gs pos="50000">
                <a:srgbClr val="FFC529">
                  <a:lumMod val="100000"/>
                </a:srgbClr>
              </a:gs>
            </a:gsLst>
            <a:lin ang="2700000"/>
          </a:gradFill>
          <a:ln cap="flat" cmpd="sng">
            <a:prstDash val="solid"/>
          </a:ln>
        </p:spPr>
        <p:txBody>
          <a:bodyPr vert="horz" wrap="none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6" name="AutoShape 6"/>
          <p:cNvSpPr/>
          <p:nvPr>
            <p:custDataLst>
              <p:tags r:id="rId4"/>
            </p:custDataLst>
          </p:nvPr>
        </p:nvSpPr>
        <p:spPr>
          <a:xfrm>
            <a:off x="673101" y="4413306"/>
            <a:ext cx="2436150" cy="1669688"/>
          </a:xfrm>
          <a:prstGeom prst="rect">
            <a:avLst/>
          </a:prstGeom>
        </p:spPr>
        <p:txBody>
          <a:bodyPr vert="horz" wrap="square" lIns="180000" tIns="45720" rIns="91440" bIns="45720" anchor="t">
            <a:spAutoFit/>
          </a:bodyPr>
          <a:p>
            <a:pPr marL="0" algn="ctr">
              <a:lnSpc>
                <a:spcPct val="150000"/>
              </a:lnSpc>
            </a:pPr>
            <a:r>
              <a:rPr lang="zh-CN" altLang="en-US" sz="1400" b="0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上传需要进行再创作的图片，支持多种图片格式。</a:t>
            </a:r>
            <a:endParaRPr lang="zh-CN" altLang="en-US" sz="1400" b="0" i="0" u="none" baseline="0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AutoShape 7"/>
          <p:cNvSpPr/>
          <p:nvPr>
            <p:custDataLst>
              <p:tags r:id="rId5"/>
            </p:custDataLst>
          </p:nvPr>
        </p:nvSpPr>
        <p:spPr>
          <a:xfrm>
            <a:off x="673101" y="4074753"/>
            <a:ext cx="2436150" cy="338554"/>
          </a:xfrm>
          <a:prstGeom prst="rect">
            <a:avLst/>
          </a:prstGeom>
        </p:spPr>
        <p:txBody>
          <a:bodyPr vert="horz" wrap="square" lIns="180000" tIns="45720" rIns="91440" bIns="45720" anchor="b">
            <a:spAutoFit/>
          </a:bodyPr>
          <a:p>
            <a:pPr marL="0" algn="ctr"/>
            <a:r>
              <a:rPr lang="zh-CN" altLang="en-US" sz="1600" b="1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上传图片</a:t>
            </a:r>
            <a:endParaRPr lang="zh-CN" altLang="en-US" sz="1600" b="1" i="0" u="none" baseline="0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Freeform 8"/>
          <p:cNvSpPr/>
          <p:nvPr>
            <p:custDataLst>
              <p:tags r:id="rId6"/>
            </p:custDataLst>
          </p:nvPr>
        </p:nvSpPr>
        <p:spPr>
          <a:xfrm>
            <a:off x="1614782" y="2427091"/>
            <a:ext cx="552792" cy="474002"/>
          </a:xfrm>
          <a:custGeom>
            <a:avLst/>
            <a:gdLst/>
            <a:ahLst/>
            <a:cxnLst/>
            <a:rect l="l" t="t" r="r" b="b"/>
            <a:pathLst>
              <a:path w="9998" h="8572">
                <a:moveTo>
                  <a:pt x="4999" y="8572"/>
                </a:moveTo>
                <a:cubicBezTo>
                  <a:pt x="4903" y="8572"/>
                  <a:pt x="4820" y="8539"/>
                  <a:pt x="4754" y="8471"/>
                </a:cubicBezTo>
                <a:lnTo>
                  <a:pt x="1272" y="5112"/>
                </a:lnTo>
                <a:cubicBezTo>
                  <a:pt x="1234" y="5084"/>
                  <a:pt x="1184" y="5034"/>
                  <a:pt x="1118" y="4967"/>
                </a:cubicBezTo>
                <a:cubicBezTo>
                  <a:pt x="1053" y="4900"/>
                  <a:pt x="950" y="4779"/>
                  <a:pt x="808" y="4602"/>
                </a:cubicBezTo>
                <a:cubicBezTo>
                  <a:pt x="666" y="4425"/>
                  <a:pt x="540" y="4245"/>
                  <a:pt x="429" y="4057"/>
                </a:cubicBezTo>
                <a:cubicBezTo>
                  <a:pt x="318" y="3872"/>
                  <a:pt x="218" y="3646"/>
                  <a:pt x="131" y="3382"/>
                </a:cubicBezTo>
                <a:cubicBezTo>
                  <a:pt x="44" y="3118"/>
                  <a:pt x="0" y="2861"/>
                  <a:pt x="0" y="2612"/>
                </a:cubicBezTo>
                <a:cubicBezTo>
                  <a:pt x="0" y="1795"/>
                  <a:pt x="236" y="1153"/>
                  <a:pt x="709" y="692"/>
                </a:cubicBezTo>
                <a:cubicBezTo>
                  <a:pt x="1182" y="231"/>
                  <a:pt x="1834" y="0"/>
                  <a:pt x="2668" y="0"/>
                </a:cubicBezTo>
                <a:cubicBezTo>
                  <a:pt x="2899" y="0"/>
                  <a:pt x="3134" y="40"/>
                  <a:pt x="3373" y="120"/>
                </a:cubicBezTo>
                <a:cubicBezTo>
                  <a:pt x="3613" y="200"/>
                  <a:pt x="3837" y="307"/>
                  <a:pt x="4043" y="443"/>
                </a:cubicBezTo>
                <a:cubicBezTo>
                  <a:pt x="4249" y="580"/>
                  <a:pt x="4427" y="706"/>
                  <a:pt x="4575" y="826"/>
                </a:cubicBezTo>
                <a:cubicBezTo>
                  <a:pt x="4724" y="945"/>
                  <a:pt x="4865" y="1071"/>
                  <a:pt x="4999" y="1205"/>
                </a:cubicBezTo>
                <a:cubicBezTo>
                  <a:pt x="5133" y="1071"/>
                  <a:pt x="5275" y="945"/>
                  <a:pt x="5423" y="826"/>
                </a:cubicBezTo>
                <a:cubicBezTo>
                  <a:pt x="5571" y="707"/>
                  <a:pt x="5749" y="580"/>
                  <a:pt x="5955" y="443"/>
                </a:cubicBezTo>
                <a:cubicBezTo>
                  <a:pt x="6162" y="307"/>
                  <a:pt x="6385" y="200"/>
                  <a:pt x="6625" y="120"/>
                </a:cubicBezTo>
                <a:cubicBezTo>
                  <a:pt x="6865" y="40"/>
                  <a:pt x="7100" y="0"/>
                  <a:pt x="7330" y="0"/>
                </a:cubicBezTo>
                <a:cubicBezTo>
                  <a:pt x="8164" y="0"/>
                  <a:pt x="8817" y="231"/>
                  <a:pt x="9289" y="692"/>
                </a:cubicBezTo>
                <a:cubicBezTo>
                  <a:pt x="9762" y="1153"/>
                  <a:pt x="9998" y="1793"/>
                  <a:pt x="9998" y="2612"/>
                </a:cubicBezTo>
                <a:cubicBezTo>
                  <a:pt x="9998" y="3435"/>
                  <a:pt x="9572" y="4272"/>
                  <a:pt x="8719" y="5123"/>
                </a:cubicBezTo>
                <a:lnTo>
                  <a:pt x="5244" y="8471"/>
                </a:lnTo>
                <a:cubicBezTo>
                  <a:pt x="5178" y="8539"/>
                  <a:pt x="5095" y="8572"/>
                  <a:pt x="4999" y="8572"/>
                </a:cubicBezTo>
                <a:close/>
              </a:path>
            </a:pathLst>
          </a:custGeom>
          <a:solidFill>
            <a:srgbClr val="FFFFFF"/>
          </a:solidFill>
          <a:ln cap="flat" cmpd="sng">
            <a:prstDash val="solid"/>
          </a:ln>
        </p:spPr>
        <p:txBody>
          <a:bodyPr vert="horz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9" name="AutoShape 9"/>
          <p:cNvSpPr/>
          <p:nvPr>
            <p:custDataLst>
              <p:tags r:id="rId7"/>
            </p:custDataLst>
          </p:nvPr>
        </p:nvSpPr>
        <p:spPr>
          <a:xfrm>
            <a:off x="4711585" y="1285965"/>
            <a:ext cx="979755" cy="1754326"/>
          </a:xfrm>
          <a:prstGeom prst="rect">
            <a:avLst/>
          </a:prstGeom>
        </p:spPr>
        <p:txBody>
          <a:bodyPr vert="horz" wrap="none" lIns="91440" tIns="45720" rIns="91440" bIns="45720" anchor="t">
            <a:spAutoFit/>
          </a:bodyPr>
          <a:p>
            <a:pPr marL="0" algn="ctr"/>
            <a:r>
              <a:rPr lang="en-US" sz="10800" b="0" i="0" u="none" baseline="0">
                <a:solidFill>
                  <a:schemeClr val="accent2">
                    <a:alpha val="15000"/>
                  </a:schemeClr>
                </a:solidFill>
                <a:latin typeface="Arial" panose="020B0604020202020204"/>
                <a:ea typeface="Arial" panose="020B0604020202020204"/>
              </a:rPr>
              <a:t>2</a:t>
            </a:r>
            <a:endParaRPr lang="en-US" sz="10800" b="0" i="0" u="none" baseline="0">
              <a:solidFill>
                <a:schemeClr val="accent2">
                  <a:alpha val="15000"/>
                </a:schemeClr>
              </a:solidFill>
              <a:latin typeface="Arial" panose="020B0604020202020204"/>
              <a:ea typeface="Arial" panose="020B0604020202020204"/>
            </a:endParaRPr>
          </a:p>
        </p:txBody>
      </p:sp>
      <p:sp>
        <p:nvSpPr>
          <p:cNvPr id="10" name="AutoShape 10"/>
          <p:cNvSpPr/>
          <p:nvPr>
            <p:custDataLst>
              <p:tags r:id="rId8"/>
            </p:custDataLst>
          </p:nvPr>
        </p:nvSpPr>
        <p:spPr>
          <a:xfrm>
            <a:off x="3630527" y="1600228"/>
            <a:ext cx="2127730" cy="2127726"/>
          </a:xfrm>
          <a:prstGeom prst="ellipse">
            <a:avLst/>
          </a:prstGeom>
          <a:noFill/>
          <a:ln w="9525" cap="rnd" cmpd="sng">
            <a:solidFill>
              <a:schemeClr val="accent2">
                <a:alpha val="15000"/>
              </a:schemeClr>
            </a:solidFill>
            <a:prstDash val="solid"/>
          </a:ln>
        </p:spPr>
        <p:txBody>
          <a:bodyPr vert="horz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11" name="AutoShape 11"/>
          <p:cNvSpPr/>
          <p:nvPr>
            <p:custDataLst>
              <p:tags r:id="rId9"/>
            </p:custDataLst>
          </p:nvPr>
        </p:nvSpPr>
        <p:spPr>
          <a:xfrm>
            <a:off x="4142901" y="2112600"/>
            <a:ext cx="1102984" cy="1102982"/>
          </a:xfrm>
          <a:prstGeom prst="ellipse">
            <a:avLst/>
          </a:prstGeom>
          <a:gradFill>
            <a:gsLst>
              <a:gs pos="0">
                <a:srgbClr val="A4D756">
                  <a:lumMod val="60000"/>
                  <a:lumOff val="40000"/>
                </a:srgbClr>
              </a:gs>
              <a:gs pos="50000">
                <a:srgbClr val="A4D756"/>
              </a:gs>
            </a:gsLst>
            <a:lin ang="2700000"/>
          </a:gradFill>
          <a:ln cap="flat">
            <a:prstDash val="solid"/>
          </a:ln>
        </p:spPr>
        <p:txBody>
          <a:bodyPr vert="horz" lIns="108000" tIns="108000" rIns="108000" bIns="108000" anchor="ctr">
            <a:normAutofit/>
          </a:bodyPr>
          <a:p>
            <a:pPr marL="0" algn="l"/>
          </a:p>
        </p:txBody>
      </p:sp>
      <p:sp>
        <p:nvSpPr>
          <p:cNvPr id="12" name="AutoShape 12"/>
          <p:cNvSpPr/>
          <p:nvPr>
            <p:custDataLst>
              <p:tags r:id="rId10"/>
            </p:custDataLst>
          </p:nvPr>
        </p:nvSpPr>
        <p:spPr>
          <a:xfrm>
            <a:off x="3476317" y="4413306"/>
            <a:ext cx="2436150" cy="1060450"/>
          </a:xfrm>
          <a:prstGeom prst="rect">
            <a:avLst/>
          </a:prstGeom>
        </p:spPr>
        <p:txBody>
          <a:bodyPr vert="horz" wrap="square" lIns="180000" tIns="45720" rIns="91440" bIns="45720" anchor="t">
            <a:spAutoFit/>
          </a:bodyPr>
          <a:p>
            <a:pPr marL="0" algn="ctr">
              <a:lnSpc>
                <a:spcPct val="150000"/>
              </a:lnSpc>
            </a:pPr>
            <a:r>
              <a:rPr lang="zh-CN" altLang="en-US" sz="1400" b="0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输入对先生视频的想法和要求，尽可能详细一些，也可以用</a:t>
            </a:r>
            <a:r>
              <a:rPr lang="zh-CN" altLang="en-US" sz="1400" b="0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智能扩写</a:t>
            </a:r>
            <a:endParaRPr lang="zh-CN" altLang="en-US" sz="1400" b="0" i="0" u="none" baseline="0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" name="AutoShape 13"/>
          <p:cNvSpPr/>
          <p:nvPr>
            <p:custDataLst>
              <p:tags r:id="rId11"/>
            </p:custDataLst>
          </p:nvPr>
        </p:nvSpPr>
        <p:spPr>
          <a:xfrm>
            <a:off x="3476317" y="4074753"/>
            <a:ext cx="2436150" cy="338554"/>
          </a:xfrm>
          <a:prstGeom prst="rect">
            <a:avLst/>
          </a:prstGeom>
        </p:spPr>
        <p:txBody>
          <a:bodyPr vert="horz" wrap="square" lIns="180000" tIns="45720" rIns="91440" bIns="45720" anchor="b">
            <a:spAutoFit/>
          </a:bodyPr>
          <a:p>
            <a:pPr marL="0" algn="ctr"/>
            <a:r>
              <a:rPr lang="zh-CN" altLang="en-US" sz="1600" b="1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添加文字描述</a:t>
            </a:r>
            <a:endParaRPr lang="zh-CN" altLang="en-US" sz="1600" b="1" i="0" u="none" baseline="0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" name="Freeform 14"/>
          <p:cNvSpPr/>
          <p:nvPr>
            <p:custDataLst>
              <p:tags r:id="rId12"/>
            </p:custDataLst>
          </p:nvPr>
        </p:nvSpPr>
        <p:spPr>
          <a:xfrm>
            <a:off x="4388152" y="2387696"/>
            <a:ext cx="552794" cy="552792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10000" y="1875"/>
                </a:moveTo>
                <a:lnTo>
                  <a:pt x="10000" y="8125"/>
                </a:lnTo>
                <a:cubicBezTo>
                  <a:pt x="10000" y="8641"/>
                  <a:pt x="9818" y="9084"/>
                  <a:pt x="9450" y="9450"/>
                </a:cubicBezTo>
                <a:cubicBezTo>
                  <a:pt x="9083" y="9818"/>
                  <a:pt x="8643" y="10000"/>
                  <a:pt x="8125" y="10000"/>
                </a:cubicBezTo>
                <a:lnTo>
                  <a:pt x="1875" y="10000"/>
                </a:lnTo>
                <a:cubicBezTo>
                  <a:pt x="1359" y="10000"/>
                  <a:pt x="916" y="9818"/>
                  <a:pt x="550" y="9450"/>
                </a:cubicBezTo>
                <a:cubicBezTo>
                  <a:pt x="183" y="9081"/>
                  <a:pt x="0" y="8641"/>
                  <a:pt x="0" y="8125"/>
                </a:cubicBezTo>
                <a:lnTo>
                  <a:pt x="0" y="1875"/>
                </a:lnTo>
                <a:cubicBezTo>
                  <a:pt x="0" y="1359"/>
                  <a:pt x="183" y="916"/>
                  <a:pt x="550" y="550"/>
                </a:cubicBezTo>
                <a:cubicBezTo>
                  <a:pt x="918" y="184"/>
                  <a:pt x="1358" y="0"/>
                  <a:pt x="1875" y="0"/>
                </a:cubicBezTo>
                <a:lnTo>
                  <a:pt x="8125" y="0"/>
                </a:lnTo>
                <a:cubicBezTo>
                  <a:pt x="8641" y="0"/>
                  <a:pt x="9084" y="183"/>
                  <a:pt x="9450" y="550"/>
                </a:cubicBezTo>
                <a:cubicBezTo>
                  <a:pt x="9818" y="918"/>
                  <a:pt x="10000" y="1359"/>
                  <a:pt x="10000" y="1875"/>
                </a:cubicBezTo>
                <a:close/>
              </a:path>
            </a:pathLst>
          </a:custGeom>
          <a:solidFill>
            <a:srgbClr val="FFFFFF"/>
          </a:solidFill>
          <a:ln cap="flat" cmpd="sng">
            <a:prstDash val="solid"/>
          </a:ln>
        </p:spPr>
        <p:txBody>
          <a:bodyPr vert="horz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15" name="AutoShape 15"/>
          <p:cNvSpPr/>
          <p:nvPr>
            <p:custDataLst>
              <p:tags r:id="rId13"/>
            </p:custDataLst>
          </p:nvPr>
        </p:nvSpPr>
        <p:spPr>
          <a:xfrm>
            <a:off x="7507787" y="1285965"/>
            <a:ext cx="979755" cy="1754326"/>
          </a:xfrm>
          <a:prstGeom prst="rect">
            <a:avLst/>
          </a:prstGeom>
        </p:spPr>
        <p:txBody>
          <a:bodyPr vert="horz" wrap="none" lIns="91440" tIns="45720" rIns="91440" bIns="45720" anchor="t">
            <a:spAutoFit/>
          </a:bodyPr>
          <a:p>
            <a:pPr marL="0" algn="ctr"/>
            <a:r>
              <a:rPr lang="en-US" sz="10800" b="0" i="0" u="none" baseline="0">
                <a:solidFill>
                  <a:schemeClr val="accent1">
                    <a:alpha val="15000"/>
                  </a:schemeClr>
                </a:solidFill>
                <a:latin typeface="Arial" panose="020B0604020202020204"/>
                <a:ea typeface="Arial" panose="020B0604020202020204"/>
              </a:rPr>
              <a:t>3</a:t>
            </a:r>
            <a:endParaRPr lang="en-US" sz="10800" b="0" i="0" u="none" baseline="0">
              <a:solidFill>
                <a:schemeClr val="accent1">
                  <a:alpha val="15000"/>
                </a:schemeClr>
              </a:solidFill>
              <a:latin typeface="Arial" panose="020B0604020202020204"/>
              <a:ea typeface="Arial" panose="020B0604020202020204"/>
            </a:endParaRPr>
          </a:p>
        </p:txBody>
      </p:sp>
      <p:sp>
        <p:nvSpPr>
          <p:cNvPr id="16" name="AutoShape 16"/>
          <p:cNvSpPr/>
          <p:nvPr>
            <p:custDataLst>
              <p:tags r:id="rId14"/>
            </p:custDataLst>
          </p:nvPr>
        </p:nvSpPr>
        <p:spPr>
          <a:xfrm>
            <a:off x="6433743" y="1600228"/>
            <a:ext cx="2127730" cy="2127726"/>
          </a:xfrm>
          <a:prstGeom prst="ellipse">
            <a:avLst/>
          </a:prstGeom>
          <a:noFill/>
          <a:ln w="9525" cap="rnd" cmpd="sng">
            <a:solidFill>
              <a:schemeClr val="accent1">
                <a:alpha val="15000"/>
              </a:schemeClr>
            </a:solidFill>
            <a:prstDash val="solid"/>
          </a:ln>
        </p:spPr>
        <p:txBody>
          <a:bodyPr vert="horz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23" name="AutoShape 23"/>
          <p:cNvSpPr/>
          <p:nvPr>
            <p:custDataLst>
              <p:tags r:id="rId15"/>
            </p:custDataLst>
          </p:nvPr>
        </p:nvSpPr>
        <p:spPr>
          <a:xfrm>
            <a:off x="7010579" y="2133555"/>
            <a:ext cx="1102984" cy="1102982"/>
          </a:xfrm>
          <a:prstGeom prst="ellipse">
            <a:avLst/>
          </a:prstGeom>
          <a:gradFill>
            <a:gsLst>
              <a:gs pos="0">
                <a:srgbClr val="A4D756">
                  <a:lumMod val="60000"/>
                  <a:lumOff val="40000"/>
                </a:srgbClr>
              </a:gs>
              <a:gs pos="50000">
                <a:srgbClr val="A4D756"/>
              </a:gs>
            </a:gsLst>
            <a:lin ang="2700000"/>
          </a:gradFill>
          <a:ln cap="flat">
            <a:prstDash val="solid"/>
          </a:ln>
        </p:spPr>
        <p:txBody>
          <a:bodyPr vert="horz" lIns="108000" tIns="108000" rIns="108000" bIns="108000" anchor="ctr">
            <a:normAutofit/>
          </a:bodyPr>
          <a:p>
            <a:pPr marL="0" algn="l"/>
          </a:p>
        </p:txBody>
      </p:sp>
      <p:sp>
        <p:nvSpPr>
          <p:cNvPr id="24" name="AutoShape 24"/>
          <p:cNvSpPr/>
          <p:nvPr>
            <p:custDataLst>
              <p:tags r:id="rId16"/>
            </p:custDataLst>
          </p:nvPr>
        </p:nvSpPr>
        <p:spPr>
          <a:xfrm>
            <a:off x="6552910" y="4495856"/>
            <a:ext cx="2436150" cy="1060450"/>
          </a:xfrm>
          <a:prstGeom prst="rect">
            <a:avLst/>
          </a:prstGeom>
        </p:spPr>
        <p:txBody>
          <a:bodyPr vert="horz" wrap="square" lIns="180000" tIns="45720" rIns="91440" bIns="45720" anchor="t">
            <a:spAutoFit/>
          </a:bodyPr>
          <a:p>
            <a:pPr marL="0" algn="ctr">
              <a:lnSpc>
                <a:spcPct val="150000"/>
              </a:lnSpc>
            </a:pPr>
            <a:r>
              <a:rPr lang="zh-CN" altLang="en-US" sz="1400" b="0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点击“生成”按钮，获得AI创作的</a:t>
            </a:r>
            <a:r>
              <a:rPr lang="zh-CN" altLang="en-US" sz="1400" b="0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视频；用户可将作品保存或分享。</a:t>
            </a:r>
            <a:endParaRPr lang="zh-CN" altLang="en-US" sz="1400" b="0" i="0" u="none" baseline="0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5" name="AutoShape 25"/>
          <p:cNvSpPr/>
          <p:nvPr>
            <p:custDataLst>
              <p:tags r:id="rId17"/>
            </p:custDataLst>
          </p:nvPr>
        </p:nvSpPr>
        <p:spPr>
          <a:xfrm>
            <a:off x="6433530" y="4114758"/>
            <a:ext cx="2436150" cy="338554"/>
          </a:xfrm>
          <a:prstGeom prst="rect">
            <a:avLst/>
          </a:prstGeom>
        </p:spPr>
        <p:txBody>
          <a:bodyPr vert="horz" wrap="square" lIns="180000" tIns="45720" rIns="91440" bIns="45720" anchor="b">
            <a:spAutoFit/>
          </a:bodyPr>
          <a:p>
            <a:pPr marL="0" algn="ctr"/>
            <a:r>
              <a:rPr lang="zh-CN" altLang="en-US" sz="1600" b="1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生成与保存</a:t>
            </a:r>
            <a:endParaRPr lang="zh-CN" altLang="en-US" sz="1600" b="1" i="0" u="none" baseline="0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6" name="Freeform 26"/>
          <p:cNvSpPr/>
          <p:nvPr>
            <p:custDataLst>
              <p:tags r:id="rId18"/>
            </p:custDataLst>
          </p:nvPr>
        </p:nvSpPr>
        <p:spPr>
          <a:xfrm>
            <a:off x="7385551" y="2348326"/>
            <a:ext cx="473690" cy="552792"/>
          </a:xfrm>
          <a:custGeom>
            <a:avLst/>
            <a:gdLst/>
            <a:ahLst/>
            <a:cxnLst/>
            <a:rect l="l" t="t" r="r" b="b"/>
            <a:pathLst>
              <a:path w="8570" h="10000">
                <a:moveTo>
                  <a:pt x="5534" y="3571"/>
                </a:moveTo>
                <a:lnTo>
                  <a:pt x="8570" y="3571"/>
                </a:lnTo>
                <a:lnTo>
                  <a:pt x="8570" y="9465"/>
                </a:lnTo>
                <a:cubicBezTo>
                  <a:pt x="8570" y="9614"/>
                  <a:pt x="8519" y="9741"/>
                  <a:pt x="8414" y="9844"/>
                </a:cubicBezTo>
                <a:cubicBezTo>
                  <a:pt x="8310" y="9949"/>
                  <a:pt x="8184" y="10000"/>
                  <a:pt x="8035" y="10000"/>
                </a:cubicBezTo>
                <a:lnTo>
                  <a:pt x="535" y="10000"/>
                </a:lnTo>
                <a:cubicBezTo>
                  <a:pt x="386" y="10000"/>
                  <a:pt x="259" y="9949"/>
                  <a:pt x="156" y="9844"/>
                </a:cubicBezTo>
                <a:cubicBezTo>
                  <a:pt x="51" y="9739"/>
                  <a:pt x="0" y="9613"/>
                  <a:pt x="0" y="9465"/>
                </a:cubicBezTo>
                <a:lnTo>
                  <a:pt x="0" y="535"/>
                </a:lnTo>
                <a:cubicBezTo>
                  <a:pt x="0" y="386"/>
                  <a:pt x="51" y="259"/>
                  <a:pt x="156" y="156"/>
                </a:cubicBezTo>
                <a:cubicBezTo>
                  <a:pt x="261" y="51"/>
                  <a:pt x="388" y="0"/>
                  <a:pt x="535" y="0"/>
                </a:cubicBezTo>
                <a:lnTo>
                  <a:pt x="5000" y="0"/>
                </a:lnTo>
                <a:lnTo>
                  <a:pt x="5000" y="3036"/>
                </a:lnTo>
                <a:cubicBezTo>
                  <a:pt x="5000" y="3185"/>
                  <a:pt x="5051" y="3313"/>
                  <a:pt x="5156" y="3415"/>
                </a:cubicBezTo>
                <a:cubicBezTo>
                  <a:pt x="5258" y="3519"/>
                  <a:pt x="5385" y="3571"/>
                  <a:pt x="5534" y="3571"/>
                </a:cubicBezTo>
                <a:close/>
                <a:moveTo>
                  <a:pt x="6428" y="4821"/>
                </a:moveTo>
                <a:lnTo>
                  <a:pt x="6428" y="4465"/>
                </a:lnTo>
                <a:cubicBezTo>
                  <a:pt x="6428" y="4414"/>
                  <a:pt x="6411" y="4370"/>
                  <a:pt x="6378" y="4338"/>
                </a:cubicBezTo>
                <a:cubicBezTo>
                  <a:pt x="6344" y="4304"/>
                  <a:pt x="6301" y="4288"/>
                  <a:pt x="6250" y="4288"/>
                </a:cubicBezTo>
                <a:lnTo>
                  <a:pt x="2319" y="4288"/>
                </a:lnTo>
                <a:cubicBezTo>
                  <a:pt x="2268" y="4288"/>
                  <a:pt x="2224" y="4304"/>
                  <a:pt x="2191" y="4338"/>
                </a:cubicBezTo>
                <a:cubicBezTo>
                  <a:pt x="2158" y="4371"/>
                  <a:pt x="2141" y="4414"/>
                  <a:pt x="2141" y="4465"/>
                </a:cubicBezTo>
                <a:lnTo>
                  <a:pt x="2141" y="4821"/>
                </a:lnTo>
                <a:cubicBezTo>
                  <a:pt x="2141" y="4873"/>
                  <a:pt x="2158" y="4916"/>
                  <a:pt x="2191" y="4949"/>
                </a:cubicBezTo>
                <a:cubicBezTo>
                  <a:pt x="2225" y="4983"/>
                  <a:pt x="2268" y="4999"/>
                  <a:pt x="2319" y="4999"/>
                </a:cubicBezTo>
                <a:lnTo>
                  <a:pt x="6248" y="4999"/>
                </a:lnTo>
                <a:cubicBezTo>
                  <a:pt x="6299" y="4999"/>
                  <a:pt x="6343" y="4983"/>
                  <a:pt x="6375" y="4949"/>
                </a:cubicBezTo>
                <a:cubicBezTo>
                  <a:pt x="6411" y="4916"/>
                  <a:pt x="6428" y="4874"/>
                  <a:pt x="6428" y="4821"/>
                </a:cubicBezTo>
                <a:close/>
                <a:moveTo>
                  <a:pt x="6428" y="6250"/>
                </a:moveTo>
                <a:lnTo>
                  <a:pt x="6428" y="5894"/>
                </a:lnTo>
                <a:cubicBezTo>
                  <a:pt x="6428" y="5843"/>
                  <a:pt x="6411" y="5799"/>
                  <a:pt x="6378" y="5766"/>
                </a:cubicBezTo>
                <a:cubicBezTo>
                  <a:pt x="6344" y="5734"/>
                  <a:pt x="6301" y="5716"/>
                  <a:pt x="6250" y="5716"/>
                </a:cubicBezTo>
                <a:lnTo>
                  <a:pt x="2319" y="5716"/>
                </a:lnTo>
                <a:cubicBezTo>
                  <a:pt x="2268" y="5716"/>
                  <a:pt x="2224" y="5732"/>
                  <a:pt x="2191" y="5766"/>
                </a:cubicBezTo>
                <a:cubicBezTo>
                  <a:pt x="2158" y="5800"/>
                  <a:pt x="2141" y="5843"/>
                  <a:pt x="2141" y="5894"/>
                </a:cubicBezTo>
                <a:lnTo>
                  <a:pt x="2141" y="6250"/>
                </a:lnTo>
                <a:cubicBezTo>
                  <a:pt x="2141" y="6301"/>
                  <a:pt x="2158" y="6345"/>
                  <a:pt x="2191" y="6378"/>
                </a:cubicBezTo>
                <a:cubicBezTo>
                  <a:pt x="2225" y="6411"/>
                  <a:pt x="2268" y="6428"/>
                  <a:pt x="2319" y="6428"/>
                </a:cubicBezTo>
                <a:lnTo>
                  <a:pt x="6248" y="6428"/>
                </a:lnTo>
                <a:cubicBezTo>
                  <a:pt x="6299" y="6428"/>
                  <a:pt x="6343" y="6411"/>
                  <a:pt x="6375" y="6378"/>
                </a:cubicBezTo>
                <a:cubicBezTo>
                  <a:pt x="6409" y="6344"/>
                  <a:pt x="6428" y="6303"/>
                  <a:pt x="6428" y="6250"/>
                </a:cubicBezTo>
                <a:close/>
                <a:moveTo>
                  <a:pt x="6428" y="7679"/>
                </a:moveTo>
                <a:lnTo>
                  <a:pt x="6428" y="7323"/>
                </a:lnTo>
                <a:cubicBezTo>
                  <a:pt x="6428" y="7271"/>
                  <a:pt x="6411" y="7228"/>
                  <a:pt x="6378" y="7195"/>
                </a:cubicBezTo>
                <a:cubicBezTo>
                  <a:pt x="6344" y="7161"/>
                  <a:pt x="6301" y="7145"/>
                  <a:pt x="6250" y="7145"/>
                </a:cubicBezTo>
                <a:lnTo>
                  <a:pt x="2319" y="7145"/>
                </a:lnTo>
                <a:cubicBezTo>
                  <a:pt x="2268" y="7145"/>
                  <a:pt x="2224" y="7161"/>
                  <a:pt x="2191" y="7195"/>
                </a:cubicBezTo>
                <a:cubicBezTo>
                  <a:pt x="2158" y="7229"/>
                  <a:pt x="2141" y="7271"/>
                  <a:pt x="2141" y="7323"/>
                </a:cubicBezTo>
                <a:lnTo>
                  <a:pt x="2141" y="7679"/>
                </a:lnTo>
                <a:cubicBezTo>
                  <a:pt x="2141" y="7730"/>
                  <a:pt x="2158" y="7774"/>
                  <a:pt x="2191" y="7806"/>
                </a:cubicBezTo>
                <a:cubicBezTo>
                  <a:pt x="2225" y="7840"/>
                  <a:pt x="2268" y="7856"/>
                  <a:pt x="2319" y="7856"/>
                </a:cubicBezTo>
                <a:lnTo>
                  <a:pt x="6248" y="7856"/>
                </a:lnTo>
                <a:cubicBezTo>
                  <a:pt x="6299" y="7856"/>
                  <a:pt x="6343" y="7840"/>
                  <a:pt x="6375" y="7806"/>
                </a:cubicBezTo>
                <a:cubicBezTo>
                  <a:pt x="6411" y="7774"/>
                  <a:pt x="6428" y="7731"/>
                  <a:pt x="6428" y="7679"/>
                </a:cubicBezTo>
                <a:close/>
                <a:moveTo>
                  <a:pt x="8190" y="2655"/>
                </a:moveTo>
                <a:cubicBezTo>
                  <a:pt x="8241" y="2706"/>
                  <a:pt x="8295" y="2774"/>
                  <a:pt x="8346" y="2856"/>
                </a:cubicBezTo>
                <a:lnTo>
                  <a:pt x="5713" y="2856"/>
                </a:lnTo>
                <a:lnTo>
                  <a:pt x="5713" y="221"/>
                </a:lnTo>
                <a:cubicBezTo>
                  <a:pt x="5795" y="272"/>
                  <a:pt x="5861" y="326"/>
                  <a:pt x="5914" y="377"/>
                </a:cubicBezTo>
                <a:lnTo>
                  <a:pt x="8190" y="2655"/>
                </a:lnTo>
                <a:close/>
              </a:path>
            </a:pathLst>
          </a:custGeom>
          <a:solidFill>
            <a:srgbClr val="FFFFFF"/>
          </a:solidFill>
          <a:ln cap="flat" cmpd="sng">
            <a:prstDash val="solid"/>
          </a:ln>
        </p:spPr>
        <p:txBody>
          <a:bodyPr vert="horz" lIns="91440" tIns="45720" rIns="91440" bIns="45720" anchor="ctr">
            <a:normAutofit/>
          </a:bodyPr>
          <a:p>
            <a:pPr marL="0" algn="ctr"/>
          </a:p>
        </p:txBody>
      </p:sp>
    </p:spTree>
  </p:cSld>
  <p:clrMapOvr>
    <a:masterClrMapping/>
  </p:clrMapOvr>
  <p:transition spd="slow">
    <p:cover dir="d"/>
  </p:transition>
  <p:timing>
    <p:tnLst>
      <p:par>
        <p:cTn id="1" dur="indefinite" restart="never" nodeType="tmRoot">
          <p:childTnLst>
            <p:seq concurrent="0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 spd="1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7" dur="500" spd="1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" dur="5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 calcmode="lin" valueType="num">
                                      <p:cBhvr>
                                        <p:cTn id="14" dur="1000" spd="1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"/>
                                          </p:val>
                                        </p:tav>
                                        <p:tav tm="50000" fmla="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spd="1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spd="1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 fmla="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spd="1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 fmla="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 spd="1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0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800"/>
                            </p:stCondLst>
                            <p:childTnLst>
                              <p:par>
                                <p:cTn id="21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2" dur="1000" spd="1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 spd="1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0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8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800"/>
                            </p:stCondLst>
                            <p:childTnLst>
                              <p:par>
                                <p:cTn id="29" presetID="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0" dur="2000" spd="1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2000" spd="1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" dur="20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800"/>
                            </p:stCondLst>
                            <p:childTnLst>
                              <p:par>
                                <p:cTn id="3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5" dur="1000" spd="1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spd="1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7" dur="10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800"/>
                            </p:stCondLst>
                            <p:childTnLst>
                              <p:par>
                                <p:cTn id="3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800"/>
                            </p:stCondLst>
                            <p:childTnLst>
                              <p:par>
                                <p:cTn id="42" presetID="4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43" dur="400" spd="1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400" spd="1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00" decel="50000" spd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"/>
                                          </p:val>
                                        </p:tav>
                                        <p:tav tm="5000" fmla="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 fmla="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 fmla="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 fmla="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 fmla="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 fmla="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 fmla="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 fmla="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 fmla="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 fmla="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 fmla="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 fmla="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 fmla="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 fmla="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 fmla="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 fmla="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 fmla="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 fmla="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 fmla="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00" decel="50000" spd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 fmla="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 fmla="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 fmla="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 fmla="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 fmla="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 fmla="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 fmla="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 fmla="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 fmla="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 fmla="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 fmla="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 fmla="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 fmla="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 fmla="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 fmla="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 fmla="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 fmla="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 fmla="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 fmla="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100" spd="1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6800"/>
                            </p:stCondLst>
                            <p:childTnLst>
                              <p:par>
                                <p:cTn id="50" presetID="23" presetClass="entr" presetSubtype="27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51" dur="500" spd="1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spd="1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3" dur="5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60400" y="1746585"/>
            <a:ext cx="2584674" cy="1421928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/>
          <a:p>
            <a:pPr marL="0" algn="l">
              <a:lnSpc>
                <a:spcPct val="90000"/>
              </a:lnSpc>
              <a:spcBef>
                <a:spcPct val="0"/>
              </a:spcBef>
              <a:defRPr/>
            </a:pPr>
            <a:r>
              <a:rPr lang="en-US" sz="9600" b="1" i="0" u="none" baseline="0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04</a:t>
            </a:r>
            <a:endParaRPr lang="en-US" sz="1100"/>
          </a:p>
        </p:txBody>
      </p:sp>
      <p:sp>
        <p:nvSpPr>
          <p:cNvPr id="3" name="AutoShape 3"/>
          <p:cNvSpPr/>
          <p:nvPr>
            <p:ph type="title"/>
          </p:nvPr>
        </p:nvSpPr>
        <p:spPr>
          <a:xfrm>
            <a:off x="674642" y="3223913"/>
            <a:ext cx="5731164" cy="535531"/>
          </a:xfrm>
        </p:spPr>
        <p:txBody>
          <a:bodyPr vert="horz" lIns="91440" tIns="45720" rIns="91440" bIns="45720" anchor="t">
            <a:normAutofit/>
          </a:bodyPr>
          <a:p>
            <a:pPr algn="l">
              <a:lnSpc>
                <a:spcPct val="90000"/>
              </a:lnSpc>
              <a:spcBef>
                <a:spcPct val="0"/>
              </a:spcBef>
            </a:pPr>
            <a:r>
              <a:rPr lang="zh-CN" altLang="en-US" sz="2940" b="1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应用场景：通义万相的无限可能</a:t>
            </a:r>
            <a:endParaRPr lang="zh-CN" altLang="en-US" sz="2940" b="1" i="0" u="none" baseline="0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0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in" filter="randombar(horizontal)">
                                      <p:cBhvr>
                                        <p:cTn id="6" dur="1000" spd="1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0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5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" dur="1000" spd="1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spd="1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1000" spd="1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>
            <p:ph type="title"/>
          </p:nvPr>
        </p:nvSpPr>
        <p:spPr>
          <a:xfrm>
            <a:off x="660400" y="548569"/>
            <a:ext cx="10858500" cy="480131"/>
          </a:xfrm>
        </p:spPr>
        <p:txBody>
          <a:bodyPr vert="horz" lIns="91440" tIns="45720" rIns="91440" bIns="45720" anchor="b">
            <a:normAutofit/>
          </a:bodyPr>
          <a:p>
            <a:pPr algn="l">
              <a:lnSpc>
                <a:spcPct val="90000"/>
              </a:lnSpc>
              <a:spcBef>
                <a:spcPct val="0"/>
              </a:spcBef>
            </a:pPr>
            <a:r>
              <a:rPr lang="zh-CN" altLang="en-US" sz="3745" b="1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艺术创作</a:t>
            </a:r>
            <a:endParaRPr lang="zh-CN" altLang="en-US" sz="3745" b="1" i="0" u="none" baseline="0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AutoShape 3"/>
          <p:cNvSpPr/>
          <p:nvPr/>
        </p:nvSpPr>
        <p:spPr>
          <a:xfrm>
            <a:off x="5572652" y="1539920"/>
            <a:ext cx="5780334" cy="508871"/>
          </a:xfrm>
          <a:prstGeom prst="roundRect">
            <a:avLst>
              <a:gd name="adj" fmla="val 50000"/>
            </a:avLst>
          </a:prstGeom>
          <a:solidFill>
            <a:schemeClr val="accent1">
              <a:alpha val="10000"/>
            </a:schemeClr>
          </a:solidFill>
          <a:ln cap="flat" cmpd="sng">
            <a:prstDash val="solid"/>
          </a:ln>
        </p:spPr>
        <p:txBody>
          <a:bodyPr vert="horz" wrap="square" lIns="91440" tIns="45720" rIns="91440" bIns="45720" anchor="ctr">
            <a:noAutofit/>
          </a:bodyPr>
          <a:p>
            <a:pPr marL="0" algn="l"/>
            <a:r>
              <a:rPr lang="zh-CN" altLang="en-US" sz="1600" b="1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激发创作灵感</a:t>
            </a:r>
            <a:endParaRPr lang="zh-CN" altLang="en-US" sz="1600" b="1" i="0" u="none" baseline="0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AutoShape 4"/>
          <p:cNvSpPr/>
          <p:nvPr/>
        </p:nvSpPr>
        <p:spPr>
          <a:xfrm>
            <a:off x="4842270" y="1512968"/>
            <a:ext cx="635596" cy="635596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cap="flat" cmpd="sng">
            <a:prstDash val="solid"/>
          </a:ln>
          <a:effectLst>
            <a:outerShdw blurRad="254000" dist="127000" algn="tl" rotWithShape="0">
              <a:schemeClr val="accent1">
                <a:alpha val="40000"/>
              </a:schemeClr>
            </a:outerShdw>
          </a:effectLst>
        </p:spPr>
        <p:txBody>
          <a:bodyPr vert="horz" wrap="none" lIns="91440" tIns="45720" rIns="91440" bIns="45720" anchor="ctr">
            <a:normAutofit/>
          </a:bodyPr>
          <a:p>
            <a:pPr marL="0" algn="ctr"/>
            <a:r>
              <a:rPr lang="en-GB" sz="2000" b="1" i="0" u="none" baseline="0">
                <a:solidFill>
                  <a:schemeClr val="lt1"/>
                </a:solidFill>
                <a:latin typeface="Arial" panose="020B0604020202020204"/>
                <a:ea typeface="Arial" panose="020B0604020202020204"/>
              </a:rPr>
              <a:t>01</a:t>
            </a:r>
            <a:endParaRPr lang="en-GB" sz="2000" b="1" i="0" u="none" baseline="0">
              <a:solidFill>
                <a:schemeClr val="lt1"/>
              </a:solidFill>
              <a:latin typeface="Arial" panose="020B0604020202020204"/>
              <a:ea typeface="Arial" panose="020B0604020202020204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5749326" y="2090507"/>
            <a:ext cx="5488104" cy="845616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>
            <a:spAutoFit/>
          </a:bodyPr>
          <a:lstStyle/>
          <a:p>
            <a:pPr marL="0" algn="l">
              <a:lnSpc>
                <a:spcPct val="120000"/>
              </a:lnSpc>
              <a:defRPr/>
            </a:pPr>
            <a:r>
              <a:rPr lang="zh-CN" altLang="en-US" sz="1400" b="0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为艺术家提供源源不断的创作灵感，探索艺术的更多可能性。</a:t>
            </a:r>
            <a:endParaRPr lang="en-US" sz="1100"/>
          </a:p>
        </p:txBody>
      </p:sp>
      <p:sp>
        <p:nvSpPr>
          <p:cNvPr id="6" name="AutoShape 6"/>
          <p:cNvSpPr/>
          <p:nvPr/>
        </p:nvSpPr>
        <p:spPr>
          <a:xfrm>
            <a:off x="5572652" y="3002387"/>
            <a:ext cx="5780334" cy="508871"/>
          </a:xfrm>
          <a:prstGeom prst="roundRect">
            <a:avLst>
              <a:gd name="adj" fmla="val 50000"/>
            </a:avLst>
          </a:prstGeom>
          <a:solidFill>
            <a:schemeClr val="accent2">
              <a:alpha val="10000"/>
            </a:schemeClr>
          </a:solidFill>
          <a:ln cap="flat" cmpd="sng">
            <a:prstDash val="solid"/>
          </a:ln>
        </p:spPr>
        <p:txBody>
          <a:bodyPr vert="horz" wrap="square" lIns="91440" tIns="45720" rIns="91440" bIns="45720" anchor="ctr">
            <a:noAutofit/>
          </a:bodyPr>
          <a:p>
            <a:pPr marL="0" algn="l"/>
            <a:r>
              <a:rPr lang="zh-CN" altLang="en-US" sz="1600" b="1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辅助艺术创作</a:t>
            </a:r>
            <a:endParaRPr lang="zh-CN" altLang="en-US" sz="1600" b="1" i="0" u="none" baseline="0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AutoShape 7"/>
          <p:cNvSpPr/>
          <p:nvPr/>
        </p:nvSpPr>
        <p:spPr>
          <a:xfrm>
            <a:off x="4842270" y="2975435"/>
            <a:ext cx="635596" cy="635596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cap="flat" cmpd="sng">
            <a:prstDash val="solid"/>
          </a:ln>
          <a:effectLst>
            <a:outerShdw blurRad="254000" dist="127000" algn="tl" rotWithShape="0">
              <a:schemeClr val="accent2">
                <a:alpha val="40000"/>
              </a:schemeClr>
            </a:outerShdw>
          </a:effectLst>
        </p:spPr>
        <p:txBody>
          <a:bodyPr vert="horz" wrap="none" lIns="91440" tIns="45720" rIns="91440" bIns="45720" anchor="ctr">
            <a:normAutofit/>
          </a:bodyPr>
          <a:p>
            <a:pPr marL="0" algn="ctr"/>
            <a:r>
              <a:rPr lang="en-GB" sz="2000" b="1" i="0" u="none" baseline="0">
                <a:solidFill>
                  <a:schemeClr val="lt1"/>
                </a:solidFill>
                <a:latin typeface="Arial" panose="020B0604020202020204"/>
                <a:ea typeface="Arial" panose="020B0604020202020204"/>
              </a:rPr>
              <a:t>02</a:t>
            </a:r>
            <a:endParaRPr lang="en-GB" sz="2000" b="1" i="0" u="none" baseline="0">
              <a:solidFill>
                <a:schemeClr val="lt1"/>
              </a:solidFill>
              <a:latin typeface="Arial" panose="020B0604020202020204"/>
              <a:ea typeface="Arial" panose="020B0604020202020204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5795128" y="3598131"/>
            <a:ext cx="5488104" cy="845616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>
            <a:spAutoFit/>
          </a:bodyPr>
          <a:lstStyle/>
          <a:p>
            <a:pPr marL="0" algn="l">
              <a:lnSpc>
                <a:spcPct val="120000"/>
              </a:lnSpc>
              <a:defRPr/>
            </a:pPr>
            <a:r>
              <a:rPr lang="zh-CN" altLang="en-US" sz="1400" b="0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辅助艺术家完成绘画作品，提高创作效率和质量。</a:t>
            </a:r>
            <a:endParaRPr lang="en-US" sz="1100"/>
          </a:p>
        </p:txBody>
      </p:sp>
      <p:sp>
        <p:nvSpPr>
          <p:cNvPr id="9" name="AutoShape 9"/>
          <p:cNvSpPr/>
          <p:nvPr/>
        </p:nvSpPr>
        <p:spPr>
          <a:xfrm>
            <a:off x="5572652" y="4594510"/>
            <a:ext cx="5780334" cy="508871"/>
          </a:xfrm>
          <a:prstGeom prst="roundRect">
            <a:avLst>
              <a:gd name="adj" fmla="val 50000"/>
            </a:avLst>
          </a:prstGeom>
          <a:solidFill>
            <a:schemeClr val="accent1">
              <a:alpha val="10000"/>
            </a:schemeClr>
          </a:solidFill>
          <a:ln cap="flat" cmpd="sng">
            <a:prstDash val="solid"/>
          </a:ln>
        </p:spPr>
        <p:txBody>
          <a:bodyPr vert="horz" wrap="square" lIns="91440" tIns="45720" rIns="91440" bIns="45720" anchor="ctr">
            <a:noAutofit/>
          </a:bodyPr>
          <a:p>
            <a:pPr marL="0" algn="l"/>
            <a:r>
              <a:rPr lang="zh-CN" altLang="en-US" sz="1600" b="1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降低创作门槛</a:t>
            </a:r>
            <a:endParaRPr lang="zh-CN" altLang="en-US" sz="1600" b="1" i="0" u="none" baseline="0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" name="AutoShape 10"/>
          <p:cNvSpPr/>
          <p:nvPr/>
        </p:nvSpPr>
        <p:spPr>
          <a:xfrm>
            <a:off x="4842270" y="4567558"/>
            <a:ext cx="635596" cy="635596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cap="flat" cmpd="sng">
            <a:prstDash val="solid"/>
          </a:ln>
          <a:effectLst>
            <a:outerShdw blurRad="254000" dist="127000" algn="tl" rotWithShape="0">
              <a:schemeClr val="accent1">
                <a:alpha val="40000"/>
              </a:schemeClr>
            </a:outerShdw>
          </a:effectLst>
        </p:spPr>
        <p:txBody>
          <a:bodyPr vert="horz" wrap="none" lIns="91440" tIns="45720" rIns="91440" bIns="45720" anchor="ctr">
            <a:normAutofit/>
          </a:bodyPr>
          <a:p>
            <a:pPr marL="0" algn="ctr"/>
            <a:r>
              <a:rPr lang="en-GB" sz="2000" b="1" i="0" u="none" baseline="0">
                <a:solidFill>
                  <a:schemeClr val="lt1"/>
                </a:solidFill>
                <a:latin typeface="Arial" panose="020B0604020202020204"/>
                <a:ea typeface="Arial" panose="020B0604020202020204"/>
              </a:rPr>
              <a:t>03</a:t>
            </a:r>
            <a:endParaRPr lang="en-GB" sz="2000" b="1" i="0" u="none" baseline="0">
              <a:solidFill>
                <a:schemeClr val="lt1"/>
              </a:solidFill>
              <a:latin typeface="Arial" panose="020B0604020202020204"/>
              <a:ea typeface="Arial" panose="020B0604020202020204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5795127" y="5179873"/>
            <a:ext cx="5488104" cy="845616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>
            <a:spAutoFit/>
          </a:bodyPr>
          <a:lstStyle/>
          <a:p>
            <a:pPr marL="0" algn="l">
              <a:lnSpc>
                <a:spcPct val="120000"/>
              </a:lnSpc>
              <a:defRPr/>
            </a:pPr>
            <a:r>
              <a:rPr lang="zh-CN" altLang="en-US" sz="1400" b="0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让没有绘画基础的人也能轻松创作出精美的艺术作品。</a:t>
            </a:r>
            <a:endParaRPr lang="en-US" sz="1100"/>
          </a:p>
        </p:txBody>
      </p:sp>
      <p:grpSp>
        <p:nvGrpSpPr>
          <p:cNvPr id="12" name="Group 12"/>
          <p:cNvGrpSpPr/>
          <p:nvPr/>
        </p:nvGrpSpPr>
        <p:grpSpPr>
          <a:xfrm>
            <a:off x="730070" y="1987863"/>
            <a:ext cx="3458754" cy="3489828"/>
            <a:chOff x="659048" y="2010144"/>
            <a:chExt cx="3811388" cy="3571849"/>
          </a:xfrm>
        </p:grpSpPr>
        <p:sp>
          <p:nvSpPr>
            <p:cNvPr id="13" name="Freeform 13"/>
            <p:cNvSpPr/>
            <p:nvPr/>
          </p:nvSpPr>
          <p:spPr>
            <a:xfrm>
              <a:off x="826330" y="2566669"/>
              <a:ext cx="3534025" cy="2731963"/>
            </a:xfrm>
            <a:custGeom>
              <a:avLst/>
              <a:gdLst/>
              <a:ahLst/>
              <a:cxnLst/>
              <a:rect l="l" t="t" r="r" b="b"/>
              <a:pathLst>
                <a:path w="3534025" h="2731963">
                  <a:moveTo>
                    <a:pt x="3497607" y="2731972"/>
                  </a:moveTo>
                  <a:lnTo>
                    <a:pt x="87391" y="2731972"/>
                  </a:lnTo>
                  <a:cubicBezTo>
                    <a:pt x="63716" y="2589916"/>
                    <a:pt x="41618" y="2446633"/>
                    <a:pt x="25308" y="2303174"/>
                  </a:cubicBezTo>
                  <a:lnTo>
                    <a:pt x="20047" y="2251964"/>
                  </a:lnTo>
                  <a:cubicBezTo>
                    <a:pt x="20047" y="2248807"/>
                    <a:pt x="20047" y="2245826"/>
                    <a:pt x="19170" y="2242493"/>
                  </a:cubicBezTo>
                  <a:cubicBezTo>
                    <a:pt x="11979" y="2172342"/>
                    <a:pt x="6367" y="2100964"/>
                    <a:pt x="3035" y="2030287"/>
                  </a:cubicBezTo>
                  <a:cubicBezTo>
                    <a:pt x="3035" y="2025902"/>
                    <a:pt x="3035" y="2021342"/>
                    <a:pt x="3035" y="2016783"/>
                  </a:cubicBezTo>
                  <a:cubicBezTo>
                    <a:pt x="1282" y="1979427"/>
                    <a:pt x="54" y="1941896"/>
                    <a:pt x="-122" y="1904716"/>
                  </a:cubicBezTo>
                  <a:cubicBezTo>
                    <a:pt x="-3226" y="1752576"/>
                    <a:pt x="8051" y="1600507"/>
                    <a:pt x="33552" y="1450489"/>
                  </a:cubicBezTo>
                  <a:cubicBezTo>
                    <a:pt x="44003" y="1389808"/>
                    <a:pt x="57525" y="1329692"/>
                    <a:pt x="74064" y="1270376"/>
                  </a:cubicBezTo>
                  <a:cubicBezTo>
                    <a:pt x="82306" y="1239685"/>
                    <a:pt x="91601" y="1209169"/>
                    <a:pt x="101773" y="1179004"/>
                  </a:cubicBezTo>
                  <a:cubicBezTo>
                    <a:pt x="119433" y="1126391"/>
                    <a:pt x="139602" y="1074948"/>
                    <a:pt x="162278" y="1024672"/>
                  </a:cubicBezTo>
                  <a:cubicBezTo>
                    <a:pt x="163348" y="1021828"/>
                    <a:pt x="164629" y="1019073"/>
                    <a:pt x="166137" y="1016430"/>
                  </a:cubicBezTo>
                  <a:cubicBezTo>
                    <a:pt x="168066" y="1012045"/>
                    <a:pt x="169995" y="1007485"/>
                    <a:pt x="172099" y="1003101"/>
                  </a:cubicBezTo>
                  <a:cubicBezTo>
                    <a:pt x="188585" y="968025"/>
                    <a:pt x="206122" y="932950"/>
                    <a:pt x="224712" y="899628"/>
                  </a:cubicBezTo>
                  <a:cubicBezTo>
                    <a:pt x="324379" y="719595"/>
                    <a:pt x="454983" y="558533"/>
                    <a:pt x="610543" y="423829"/>
                  </a:cubicBezTo>
                  <a:cubicBezTo>
                    <a:pt x="644794" y="394366"/>
                    <a:pt x="679870" y="366248"/>
                    <a:pt x="715769" y="339473"/>
                  </a:cubicBezTo>
                  <a:cubicBezTo>
                    <a:pt x="809228" y="270281"/>
                    <a:pt x="909615" y="210979"/>
                    <a:pt x="1015314" y="162517"/>
                  </a:cubicBezTo>
                  <a:cubicBezTo>
                    <a:pt x="1017436" y="161231"/>
                    <a:pt x="1019681" y="160118"/>
                    <a:pt x="1021979" y="159185"/>
                  </a:cubicBezTo>
                  <a:cubicBezTo>
                    <a:pt x="1069681" y="137789"/>
                    <a:pt x="1118261" y="118322"/>
                    <a:pt x="1167366" y="101135"/>
                  </a:cubicBezTo>
                  <a:cubicBezTo>
                    <a:pt x="1220331" y="82778"/>
                    <a:pt x="1273873" y="66994"/>
                    <a:pt x="1328013" y="53783"/>
                  </a:cubicBezTo>
                  <a:cubicBezTo>
                    <a:pt x="1348532" y="48346"/>
                    <a:pt x="1369226" y="43786"/>
                    <a:pt x="1390096" y="39226"/>
                  </a:cubicBezTo>
                  <a:lnTo>
                    <a:pt x="1409212" y="35543"/>
                  </a:lnTo>
                  <a:cubicBezTo>
                    <a:pt x="1445866" y="28178"/>
                    <a:pt x="1483221" y="21864"/>
                    <a:pt x="1520577" y="17129"/>
                  </a:cubicBezTo>
                  <a:cubicBezTo>
                    <a:pt x="1709160" y="-7898"/>
                    <a:pt x="1900374" y="-5476"/>
                    <a:pt x="2088274" y="24319"/>
                  </a:cubicBezTo>
                  <a:cubicBezTo>
                    <a:pt x="2164160" y="35905"/>
                    <a:pt x="2239238" y="52189"/>
                    <a:pt x="2313108" y="73074"/>
                  </a:cubicBezTo>
                  <a:cubicBezTo>
                    <a:pt x="2366194" y="87888"/>
                    <a:pt x="2418457" y="105451"/>
                    <a:pt x="2469720" y="125688"/>
                  </a:cubicBezTo>
                  <a:lnTo>
                    <a:pt x="2481821" y="130247"/>
                  </a:lnTo>
                  <a:cubicBezTo>
                    <a:pt x="2580347" y="169039"/>
                    <a:pt x="2674420" y="218310"/>
                    <a:pt x="2762425" y="277214"/>
                  </a:cubicBezTo>
                  <a:cubicBezTo>
                    <a:pt x="2762425" y="277214"/>
                    <a:pt x="2762425" y="277214"/>
                    <a:pt x="2762425" y="277214"/>
                  </a:cubicBezTo>
                  <a:cubicBezTo>
                    <a:pt x="2766634" y="279669"/>
                    <a:pt x="2770492" y="282650"/>
                    <a:pt x="2774526" y="285281"/>
                  </a:cubicBezTo>
                  <a:cubicBezTo>
                    <a:pt x="2784522" y="292121"/>
                    <a:pt x="2794168" y="298785"/>
                    <a:pt x="2803813" y="305976"/>
                  </a:cubicBezTo>
                  <a:cubicBezTo>
                    <a:pt x="2828367" y="323864"/>
                    <a:pt x="2852516" y="342747"/>
                    <a:pt x="2876244" y="362622"/>
                  </a:cubicBezTo>
                  <a:lnTo>
                    <a:pt x="2883435" y="368761"/>
                  </a:lnTo>
                  <a:cubicBezTo>
                    <a:pt x="2899570" y="382207"/>
                    <a:pt x="2915353" y="396412"/>
                    <a:pt x="2930787" y="411377"/>
                  </a:cubicBezTo>
                  <a:cubicBezTo>
                    <a:pt x="2941310" y="421023"/>
                    <a:pt x="2951657" y="431020"/>
                    <a:pt x="2961829" y="441192"/>
                  </a:cubicBezTo>
                  <a:cubicBezTo>
                    <a:pt x="3201920" y="683388"/>
                    <a:pt x="3344151" y="1021165"/>
                    <a:pt x="3429385" y="1365080"/>
                  </a:cubicBezTo>
                  <a:cubicBezTo>
                    <a:pt x="3451132" y="1453348"/>
                    <a:pt x="3469494" y="1542334"/>
                    <a:pt x="3484453" y="1632004"/>
                  </a:cubicBezTo>
                  <a:lnTo>
                    <a:pt x="3484453" y="1632004"/>
                  </a:lnTo>
                  <a:cubicBezTo>
                    <a:pt x="3489890" y="1665502"/>
                    <a:pt x="3495151" y="1698823"/>
                    <a:pt x="3499536" y="1732496"/>
                  </a:cubicBezTo>
                  <a:cubicBezTo>
                    <a:pt x="3545327" y="2064134"/>
                    <a:pt x="3544678" y="2400526"/>
                    <a:pt x="3497607" y="2731972"/>
                  </a:cubicBezTo>
                  <a:close/>
                </a:path>
              </a:pathLst>
            </a:custGeom>
            <a:solidFill>
              <a:srgbClr val="FFCAA2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14" name="Freeform 14"/>
            <p:cNvSpPr/>
            <p:nvPr/>
          </p:nvSpPr>
          <p:spPr>
            <a:xfrm>
              <a:off x="1438024" y="2905432"/>
              <a:ext cx="2045251" cy="2393200"/>
            </a:xfrm>
            <a:custGeom>
              <a:avLst/>
              <a:gdLst/>
              <a:ahLst/>
              <a:cxnLst/>
              <a:rect l="l" t="t" r="r" b="b"/>
              <a:pathLst>
                <a:path w="2045251" h="2393200">
                  <a:moveTo>
                    <a:pt x="2044628" y="2393209"/>
                  </a:moveTo>
                  <a:lnTo>
                    <a:pt x="1795942" y="2393209"/>
                  </a:lnTo>
                  <a:cubicBezTo>
                    <a:pt x="1532454" y="2220164"/>
                    <a:pt x="1290224" y="2016744"/>
                    <a:pt x="1074264" y="1787104"/>
                  </a:cubicBezTo>
                  <a:cubicBezTo>
                    <a:pt x="973948" y="1680300"/>
                    <a:pt x="878543" y="1561043"/>
                    <a:pt x="862232" y="1412674"/>
                  </a:cubicBezTo>
                  <a:cubicBezTo>
                    <a:pt x="857778" y="1343890"/>
                    <a:pt x="863039" y="1274809"/>
                    <a:pt x="877841" y="1207482"/>
                  </a:cubicBezTo>
                  <a:cubicBezTo>
                    <a:pt x="889416" y="1141365"/>
                    <a:pt x="900465" y="1078930"/>
                    <a:pt x="889416" y="1021582"/>
                  </a:cubicBezTo>
                  <a:cubicBezTo>
                    <a:pt x="873106" y="933893"/>
                    <a:pt x="810321" y="862164"/>
                    <a:pt x="729822" y="776053"/>
                  </a:cubicBezTo>
                  <a:cubicBezTo>
                    <a:pt x="501831" y="534032"/>
                    <a:pt x="268580" y="284996"/>
                    <a:pt x="-624" y="84365"/>
                  </a:cubicBezTo>
                  <a:cubicBezTo>
                    <a:pt x="33627" y="54901"/>
                    <a:pt x="68702" y="26783"/>
                    <a:pt x="104602" y="8"/>
                  </a:cubicBezTo>
                  <a:cubicBezTo>
                    <a:pt x="371175" y="203095"/>
                    <a:pt x="601446" y="448273"/>
                    <a:pt x="825052" y="686435"/>
                  </a:cubicBezTo>
                  <a:cubicBezTo>
                    <a:pt x="899938" y="766057"/>
                    <a:pt x="992888" y="865320"/>
                    <a:pt x="1017967" y="996327"/>
                  </a:cubicBezTo>
                  <a:cubicBezTo>
                    <a:pt x="1033400" y="1077352"/>
                    <a:pt x="1020072" y="1154167"/>
                    <a:pt x="1006918" y="1229229"/>
                  </a:cubicBezTo>
                  <a:cubicBezTo>
                    <a:pt x="996572" y="1288682"/>
                    <a:pt x="986751" y="1344802"/>
                    <a:pt x="992713" y="1397766"/>
                  </a:cubicBezTo>
                  <a:cubicBezTo>
                    <a:pt x="1004639" y="1507728"/>
                    <a:pt x="1084962" y="1606466"/>
                    <a:pt x="1169845" y="1695908"/>
                  </a:cubicBezTo>
                  <a:cubicBezTo>
                    <a:pt x="1377035" y="1917375"/>
                    <a:pt x="1609481" y="2113797"/>
                    <a:pt x="1862410" y="2281143"/>
                  </a:cubicBezTo>
                  <a:cubicBezTo>
                    <a:pt x="1888366" y="2298680"/>
                    <a:pt x="1915023" y="2316218"/>
                    <a:pt x="1941154" y="2331827"/>
                  </a:cubicBezTo>
                  <a:cubicBezTo>
                    <a:pt x="1975704" y="2352521"/>
                    <a:pt x="2009902" y="2373216"/>
                    <a:pt x="2044628" y="2393209"/>
                  </a:cubicBezTo>
                  <a:close/>
                </a:path>
              </a:pathLst>
            </a:custGeom>
            <a:solidFill>
              <a:srgbClr val="3B382D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15" name="Freeform 15"/>
            <p:cNvSpPr/>
            <p:nvPr/>
          </p:nvSpPr>
          <p:spPr>
            <a:xfrm>
              <a:off x="3252128" y="4197613"/>
              <a:ext cx="1074712" cy="1097512"/>
            </a:xfrm>
            <a:custGeom>
              <a:avLst/>
              <a:gdLst/>
              <a:ahLst/>
              <a:cxnLst/>
              <a:rect l="l" t="t" r="r" b="b"/>
              <a:pathLst>
                <a:path w="1074712" h="1097512">
                  <a:moveTo>
                    <a:pt x="1074088" y="101026"/>
                  </a:moveTo>
                  <a:cubicBezTo>
                    <a:pt x="1027614" y="135049"/>
                    <a:pt x="979559" y="166441"/>
                    <a:pt x="932208" y="197483"/>
                  </a:cubicBezTo>
                  <a:cubicBezTo>
                    <a:pt x="792959" y="288855"/>
                    <a:pt x="661074" y="375140"/>
                    <a:pt x="584786" y="509129"/>
                  </a:cubicBezTo>
                  <a:cubicBezTo>
                    <a:pt x="568300" y="538066"/>
                    <a:pt x="554796" y="568757"/>
                    <a:pt x="540415" y="601027"/>
                  </a:cubicBezTo>
                  <a:cubicBezTo>
                    <a:pt x="523877" y="641013"/>
                    <a:pt x="504603" y="679806"/>
                    <a:pt x="482716" y="717127"/>
                  </a:cubicBezTo>
                  <a:cubicBezTo>
                    <a:pt x="418177" y="821476"/>
                    <a:pt x="320492" y="893907"/>
                    <a:pt x="226139" y="963707"/>
                  </a:cubicBezTo>
                  <a:cubicBezTo>
                    <a:pt x="193343" y="988085"/>
                    <a:pt x="159495" y="1012988"/>
                    <a:pt x="127752" y="1039295"/>
                  </a:cubicBezTo>
                  <a:cubicBezTo>
                    <a:pt x="105005" y="1057552"/>
                    <a:pt x="83224" y="1076984"/>
                    <a:pt x="62511" y="1097520"/>
                  </a:cubicBezTo>
                  <a:lnTo>
                    <a:pt x="-624" y="1034384"/>
                  </a:lnTo>
                  <a:cubicBezTo>
                    <a:pt x="15159" y="1018425"/>
                    <a:pt x="31820" y="1003343"/>
                    <a:pt x="49007" y="988611"/>
                  </a:cubicBezTo>
                  <a:cubicBezTo>
                    <a:pt x="88993" y="953535"/>
                    <a:pt x="131610" y="922669"/>
                    <a:pt x="172823" y="891978"/>
                  </a:cubicBezTo>
                  <a:cubicBezTo>
                    <a:pt x="264546" y="823931"/>
                    <a:pt x="351183" y="759919"/>
                    <a:pt x="406602" y="670126"/>
                  </a:cubicBezTo>
                  <a:cubicBezTo>
                    <a:pt x="426577" y="636330"/>
                    <a:pt x="444168" y="601167"/>
                    <a:pt x="459215" y="564899"/>
                  </a:cubicBezTo>
                  <a:cubicBezTo>
                    <a:pt x="473947" y="531928"/>
                    <a:pt x="489029" y="497729"/>
                    <a:pt x="507795" y="464934"/>
                  </a:cubicBezTo>
                  <a:cubicBezTo>
                    <a:pt x="595483" y="312005"/>
                    <a:pt x="741573" y="215722"/>
                    <a:pt x="883628" y="122772"/>
                  </a:cubicBezTo>
                  <a:cubicBezTo>
                    <a:pt x="943082" y="83839"/>
                    <a:pt x="1003586" y="44379"/>
                    <a:pt x="1059006" y="8"/>
                  </a:cubicBezTo>
                  <a:cubicBezTo>
                    <a:pt x="1064443" y="34031"/>
                    <a:pt x="1069704" y="67353"/>
                    <a:pt x="1074088" y="101026"/>
                  </a:cubicBezTo>
                  <a:close/>
                </a:path>
              </a:pathLst>
            </a:custGeom>
            <a:solidFill>
              <a:srgbClr val="3B382D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16" name="Freeform 16"/>
            <p:cNvSpPr/>
            <p:nvPr/>
          </p:nvSpPr>
          <p:spPr>
            <a:xfrm>
              <a:off x="2644391" y="4597474"/>
              <a:ext cx="294512" cy="334269"/>
            </a:xfrm>
            <a:custGeom>
              <a:avLst/>
              <a:gdLst/>
              <a:ahLst/>
              <a:cxnLst/>
              <a:rect l="l" t="t" r="r" b="b"/>
              <a:pathLst>
                <a:path w="294512" h="334269">
                  <a:moveTo>
                    <a:pt x="3463" y="8"/>
                  </a:moveTo>
                  <a:cubicBezTo>
                    <a:pt x="-991" y="46641"/>
                    <a:pt x="-1798" y="93554"/>
                    <a:pt x="1008" y="140310"/>
                  </a:cubicBezTo>
                  <a:cubicBezTo>
                    <a:pt x="745" y="156918"/>
                    <a:pt x="4481" y="173334"/>
                    <a:pt x="11882" y="188188"/>
                  </a:cubicBezTo>
                  <a:cubicBezTo>
                    <a:pt x="25140" y="206199"/>
                    <a:pt x="43450" y="219861"/>
                    <a:pt x="64495" y="227473"/>
                  </a:cubicBezTo>
                  <a:lnTo>
                    <a:pt x="293888" y="334278"/>
                  </a:lnTo>
                </a:path>
              </a:pathLst>
            </a:custGeom>
            <a:noFill/>
            <a:ln w="17864" cap="rnd">
              <a:solidFill>
                <a:srgbClr val="292E33"/>
              </a:solidFill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17" name="Freeform 17"/>
            <p:cNvSpPr/>
            <p:nvPr/>
          </p:nvSpPr>
          <p:spPr>
            <a:xfrm>
              <a:off x="2937150" y="4924320"/>
              <a:ext cx="185023" cy="150531"/>
            </a:xfrm>
            <a:custGeom>
              <a:avLst/>
              <a:gdLst/>
              <a:ahLst/>
              <a:cxnLst/>
              <a:rect l="l" t="t" r="r" b="b"/>
              <a:pathLst>
                <a:path w="185023" h="150531">
                  <a:moveTo>
                    <a:pt x="-624" y="2522"/>
                  </a:moveTo>
                  <a:cubicBezTo>
                    <a:pt x="42904" y="-6037"/>
                    <a:pt x="87853" y="7555"/>
                    <a:pt x="119334" y="38824"/>
                  </a:cubicBezTo>
                  <a:cubicBezTo>
                    <a:pt x="149972" y="70077"/>
                    <a:pt x="172333" y="108467"/>
                    <a:pt x="184399" y="150540"/>
                  </a:cubicBezTo>
                </a:path>
              </a:pathLst>
            </a:custGeom>
            <a:noFill/>
            <a:ln w="17864" cap="rnd">
              <a:solidFill>
                <a:srgbClr val="292E33"/>
              </a:solidFill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18" name="Freeform 18"/>
            <p:cNvSpPr/>
            <p:nvPr/>
          </p:nvSpPr>
          <p:spPr>
            <a:xfrm>
              <a:off x="2933642" y="4925255"/>
              <a:ext cx="113645" cy="198176"/>
            </a:xfrm>
            <a:custGeom>
              <a:avLst/>
              <a:gdLst/>
              <a:ahLst/>
              <a:cxnLst/>
              <a:rect l="l" t="t" r="r" b="b"/>
              <a:pathLst>
                <a:path w="113645" h="198176">
                  <a:moveTo>
                    <a:pt x="-624" y="8"/>
                  </a:moveTo>
                  <a:cubicBezTo>
                    <a:pt x="56496" y="53007"/>
                    <a:pt x="96132" y="122123"/>
                    <a:pt x="113021" y="198184"/>
                  </a:cubicBezTo>
                </a:path>
              </a:pathLst>
            </a:custGeom>
            <a:noFill/>
            <a:ln w="17864" cap="rnd">
              <a:solidFill>
                <a:srgbClr val="292E33"/>
              </a:solidFill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19" name="Freeform 19"/>
            <p:cNvSpPr/>
            <p:nvPr/>
          </p:nvSpPr>
          <p:spPr>
            <a:xfrm>
              <a:off x="2768788" y="4930993"/>
              <a:ext cx="172921" cy="124917"/>
            </a:xfrm>
            <a:custGeom>
              <a:avLst/>
              <a:gdLst/>
              <a:ahLst/>
              <a:cxnLst/>
              <a:rect l="l" t="t" r="r" b="b"/>
              <a:pathLst>
                <a:path w="172921" h="124917">
                  <a:moveTo>
                    <a:pt x="172298" y="407"/>
                  </a:moveTo>
                  <a:cubicBezTo>
                    <a:pt x="92202" y="-5117"/>
                    <a:pt x="19526" y="47216"/>
                    <a:pt x="-624" y="124925"/>
                  </a:cubicBezTo>
                </a:path>
              </a:pathLst>
            </a:custGeom>
            <a:noFill/>
            <a:ln w="17864" cap="rnd">
              <a:solidFill>
                <a:srgbClr val="292E33"/>
              </a:solidFill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20" name="Freeform 20"/>
            <p:cNvSpPr/>
            <p:nvPr/>
          </p:nvSpPr>
          <p:spPr>
            <a:xfrm>
              <a:off x="1512208" y="2851241"/>
              <a:ext cx="2166971" cy="1943406"/>
            </a:xfrm>
            <a:custGeom>
              <a:avLst/>
              <a:gdLst/>
              <a:ahLst/>
              <a:cxnLst/>
              <a:rect l="l" t="t" r="r" b="b"/>
              <a:pathLst>
                <a:path w="2166971" h="1943406">
                  <a:moveTo>
                    <a:pt x="2166340" y="748168"/>
                  </a:moveTo>
                  <a:cubicBezTo>
                    <a:pt x="2166340" y="778509"/>
                    <a:pt x="2164936" y="809901"/>
                    <a:pt x="2162482" y="841820"/>
                  </a:cubicBezTo>
                  <a:lnTo>
                    <a:pt x="2162482" y="841820"/>
                  </a:lnTo>
                  <a:cubicBezTo>
                    <a:pt x="2151959" y="1011964"/>
                    <a:pt x="2099082" y="1176791"/>
                    <a:pt x="2008675" y="1321302"/>
                  </a:cubicBezTo>
                  <a:cubicBezTo>
                    <a:pt x="1728071" y="1753432"/>
                    <a:pt x="1495872" y="1875144"/>
                    <a:pt x="996747" y="1936000"/>
                  </a:cubicBezTo>
                  <a:cubicBezTo>
                    <a:pt x="779981" y="1962482"/>
                    <a:pt x="563039" y="1914253"/>
                    <a:pt x="386959" y="1851117"/>
                  </a:cubicBezTo>
                  <a:lnTo>
                    <a:pt x="365564" y="1843401"/>
                  </a:lnTo>
                  <a:cubicBezTo>
                    <a:pt x="237486" y="1796242"/>
                    <a:pt x="114739" y="1735701"/>
                    <a:pt x="-624" y="1662762"/>
                  </a:cubicBezTo>
                  <a:cubicBezTo>
                    <a:pt x="56759" y="1525704"/>
                    <a:pt x="124472" y="1393207"/>
                    <a:pt x="201936" y="1266409"/>
                  </a:cubicBezTo>
                  <a:lnTo>
                    <a:pt x="201936" y="1266409"/>
                  </a:lnTo>
                  <a:cubicBezTo>
                    <a:pt x="314528" y="1080333"/>
                    <a:pt x="472194" y="864268"/>
                    <a:pt x="670370" y="702044"/>
                  </a:cubicBezTo>
                  <a:cubicBezTo>
                    <a:pt x="728595" y="653654"/>
                    <a:pt x="791118" y="610683"/>
                    <a:pt x="857146" y="573668"/>
                  </a:cubicBezTo>
                  <a:cubicBezTo>
                    <a:pt x="857146" y="573668"/>
                    <a:pt x="878367" y="541925"/>
                    <a:pt x="916250" y="493345"/>
                  </a:cubicBezTo>
                  <a:cubicBezTo>
                    <a:pt x="1005376" y="378176"/>
                    <a:pt x="1107621" y="273767"/>
                    <a:pt x="1220880" y="182225"/>
                  </a:cubicBezTo>
                  <a:cubicBezTo>
                    <a:pt x="1360130" y="72965"/>
                    <a:pt x="1526913" y="-12794"/>
                    <a:pt x="1697029" y="1587"/>
                  </a:cubicBezTo>
                  <a:cubicBezTo>
                    <a:pt x="2128809" y="37890"/>
                    <a:pt x="2110570" y="336031"/>
                    <a:pt x="2110570" y="336031"/>
                  </a:cubicBezTo>
                  <a:cubicBezTo>
                    <a:pt x="2110570" y="336031"/>
                    <a:pt x="2112850" y="343397"/>
                    <a:pt x="2116707" y="357077"/>
                  </a:cubicBezTo>
                  <a:cubicBezTo>
                    <a:pt x="2150082" y="484808"/>
                    <a:pt x="2166760" y="616325"/>
                    <a:pt x="2166340" y="748344"/>
                  </a:cubicBezTo>
                  <a:close/>
                </a:path>
              </a:pathLst>
            </a:custGeom>
            <a:solidFill>
              <a:srgbClr val="F6EFD2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21" name="Freeform 21"/>
            <p:cNvSpPr/>
            <p:nvPr/>
          </p:nvSpPr>
          <p:spPr>
            <a:xfrm>
              <a:off x="1899792" y="3599401"/>
              <a:ext cx="1779380" cy="1195245"/>
            </a:xfrm>
            <a:custGeom>
              <a:avLst/>
              <a:gdLst/>
              <a:ahLst/>
              <a:cxnLst/>
              <a:rect l="l" t="t" r="r" b="b"/>
              <a:pathLst>
                <a:path w="1779380" h="1195245">
                  <a:moveTo>
                    <a:pt x="1778756" y="8"/>
                  </a:moveTo>
                  <a:cubicBezTo>
                    <a:pt x="1778756" y="30348"/>
                    <a:pt x="1777352" y="61741"/>
                    <a:pt x="1774898" y="93660"/>
                  </a:cubicBezTo>
                  <a:lnTo>
                    <a:pt x="1774898" y="93660"/>
                  </a:lnTo>
                  <a:cubicBezTo>
                    <a:pt x="1764375" y="263804"/>
                    <a:pt x="1711498" y="428631"/>
                    <a:pt x="1621092" y="573142"/>
                  </a:cubicBezTo>
                  <a:cubicBezTo>
                    <a:pt x="1340488" y="1005272"/>
                    <a:pt x="1108288" y="1126984"/>
                    <a:pt x="609163" y="1187840"/>
                  </a:cubicBezTo>
                  <a:cubicBezTo>
                    <a:pt x="392397" y="1214322"/>
                    <a:pt x="175455" y="1166093"/>
                    <a:pt x="-624" y="1102957"/>
                  </a:cubicBezTo>
                  <a:cubicBezTo>
                    <a:pt x="4988" y="1038418"/>
                    <a:pt x="49709" y="980193"/>
                    <a:pt x="94606" y="932139"/>
                  </a:cubicBezTo>
                  <a:cubicBezTo>
                    <a:pt x="387310" y="615232"/>
                    <a:pt x="777175" y="404428"/>
                    <a:pt x="1182999" y="254481"/>
                  </a:cubicBezTo>
                  <a:cubicBezTo>
                    <a:pt x="1226001" y="201250"/>
                    <a:pt x="1278509" y="156471"/>
                    <a:pt x="1337857" y="122422"/>
                  </a:cubicBezTo>
                  <a:cubicBezTo>
                    <a:pt x="1370600" y="102295"/>
                    <a:pt x="1409078" y="93598"/>
                    <a:pt x="1447292" y="97693"/>
                  </a:cubicBezTo>
                  <a:cubicBezTo>
                    <a:pt x="1484823" y="104182"/>
                    <a:pt x="1519898" y="135926"/>
                    <a:pt x="1519373" y="174158"/>
                  </a:cubicBezTo>
                  <a:cubicBezTo>
                    <a:pt x="1561287" y="120142"/>
                    <a:pt x="1610218" y="64722"/>
                    <a:pt x="1668969" y="30173"/>
                  </a:cubicBezTo>
                  <a:cubicBezTo>
                    <a:pt x="1702273" y="10640"/>
                    <a:pt x="1740137" y="236"/>
                    <a:pt x="1778756" y="8"/>
                  </a:cubicBezTo>
                  <a:close/>
                </a:path>
              </a:pathLst>
            </a:custGeom>
            <a:solidFill>
              <a:srgbClr val="FFF2E8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22" name="Freeform 22"/>
            <p:cNvSpPr/>
            <p:nvPr/>
          </p:nvSpPr>
          <p:spPr>
            <a:xfrm>
              <a:off x="2733186" y="2851591"/>
              <a:ext cx="896353" cy="458929"/>
            </a:xfrm>
            <a:custGeom>
              <a:avLst/>
              <a:gdLst/>
              <a:ahLst/>
              <a:cxnLst/>
              <a:rect l="l" t="t" r="r" b="b"/>
              <a:pathLst>
                <a:path w="896353" h="458929">
                  <a:moveTo>
                    <a:pt x="895730" y="356551"/>
                  </a:moveTo>
                  <a:cubicBezTo>
                    <a:pt x="832770" y="401272"/>
                    <a:pt x="738942" y="395309"/>
                    <a:pt x="690012" y="335681"/>
                  </a:cubicBezTo>
                  <a:cubicBezTo>
                    <a:pt x="690012" y="400395"/>
                    <a:pt x="628279" y="454236"/>
                    <a:pt x="563740" y="458445"/>
                  </a:cubicBezTo>
                  <a:cubicBezTo>
                    <a:pt x="500622" y="462978"/>
                    <a:pt x="439363" y="435991"/>
                    <a:pt x="400113" y="386365"/>
                  </a:cubicBezTo>
                  <a:cubicBezTo>
                    <a:pt x="353814" y="437049"/>
                    <a:pt x="274894" y="449851"/>
                    <a:pt x="209653" y="428105"/>
                  </a:cubicBezTo>
                  <a:cubicBezTo>
                    <a:pt x="144694" y="403648"/>
                    <a:pt x="90133" y="357571"/>
                    <a:pt x="55145" y="297624"/>
                  </a:cubicBezTo>
                  <a:cubicBezTo>
                    <a:pt x="32890" y="261038"/>
                    <a:pt x="14213" y="222394"/>
                    <a:pt x="-624" y="182225"/>
                  </a:cubicBezTo>
                  <a:cubicBezTo>
                    <a:pt x="138625" y="72965"/>
                    <a:pt x="305409" y="-12794"/>
                    <a:pt x="475526" y="1587"/>
                  </a:cubicBezTo>
                  <a:cubicBezTo>
                    <a:pt x="907655" y="38065"/>
                    <a:pt x="894677" y="334804"/>
                    <a:pt x="894677" y="334804"/>
                  </a:cubicBezTo>
                  <a:cubicBezTo>
                    <a:pt x="894677" y="334804"/>
                    <a:pt x="895730" y="342520"/>
                    <a:pt x="895730" y="356551"/>
                  </a:cubicBezTo>
                  <a:close/>
                </a:path>
              </a:pathLst>
            </a:custGeom>
            <a:solidFill>
              <a:srgbClr val="292E33">
                <a:alpha val="90000"/>
              </a:srgbClr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23" name="Freeform 23"/>
            <p:cNvSpPr/>
            <p:nvPr/>
          </p:nvSpPr>
          <p:spPr>
            <a:xfrm>
              <a:off x="3234590" y="3104310"/>
              <a:ext cx="135390" cy="135391"/>
            </a:xfrm>
            <a:custGeom>
              <a:avLst/>
              <a:gdLst/>
              <a:ahLst/>
              <a:cxnLst/>
              <a:rect l="l" t="t" r="r" b="b"/>
              <a:pathLst>
                <a:path w="135390" h="135391">
                  <a:moveTo>
                    <a:pt x="134766" y="67704"/>
                  </a:moveTo>
                  <a:cubicBezTo>
                    <a:pt x="134766" y="105091"/>
                    <a:pt x="104462" y="135400"/>
                    <a:pt x="67071" y="135400"/>
                  </a:cubicBezTo>
                  <a:cubicBezTo>
                    <a:pt x="29680" y="135400"/>
                    <a:pt x="-624" y="105091"/>
                    <a:pt x="-624" y="67704"/>
                  </a:cubicBezTo>
                  <a:cubicBezTo>
                    <a:pt x="-624" y="30317"/>
                    <a:pt x="29680" y="8"/>
                    <a:pt x="67071" y="8"/>
                  </a:cubicBezTo>
                  <a:cubicBezTo>
                    <a:pt x="104462" y="8"/>
                    <a:pt x="134766" y="30317"/>
                    <a:pt x="134766" y="67704"/>
                  </a:cubicBezTo>
                  <a:close/>
                </a:path>
              </a:pathLst>
            </a:custGeom>
            <a:solidFill>
              <a:srgbClr val="222A30">
                <a:alpha val="60000"/>
              </a:srgbClr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24" name="Freeform 24"/>
            <p:cNvSpPr/>
            <p:nvPr/>
          </p:nvSpPr>
          <p:spPr>
            <a:xfrm>
              <a:off x="3442412" y="3176566"/>
              <a:ext cx="284462" cy="190088"/>
            </a:xfrm>
            <a:custGeom>
              <a:avLst/>
              <a:gdLst/>
              <a:ahLst/>
              <a:cxnLst/>
              <a:rect l="l" t="t" r="r" b="b"/>
              <a:pathLst>
                <a:path w="284462" h="190088">
                  <a:moveTo>
                    <a:pt x="-624" y="91380"/>
                  </a:moveTo>
                  <a:cubicBezTo>
                    <a:pt x="31908" y="35785"/>
                    <a:pt x="91063" y="1160"/>
                    <a:pt x="155462" y="8"/>
                  </a:cubicBezTo>
                  <a:cubicBezTo>
                    <a:pt x="223683" y="8"/>
                    <a:pt x="266475" y="91204"/>
                    <a:pt x="283838" y="159602"/>
                  </a:cubicBezTo>
                  <a:cubicBezTo>
                    <a:pt x="238152" y="186864"/>
                    <a:pt x="183995" y="196294"/>
                    <a:pt x="131785" y="186084"/>
                  </a:cubicBezTo>
                  <a:cubicBezTo>
                    <a:pt x="78032" y="170752"/>
                    <a:pt x="31259" y="137290"/>
                    <a:pt x="-624" y="91380"/>
                  </a:cubicBezTo>
                  <a:close/>
                </a:path>
              </a:pathLst>
            </a:custGeom>
            <a:solidFill>
              <a:srgbClr val="FEB23B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25" name="Freeform 25"/>
            <p:cNvSpPr/>
            <p:nvPr/>
          </p:nvSpPr>
          <p:spPr>
            <a:xfrm>
              <a:off x="3039019" y="3351768"/>
              <a:ext cx="228716" cy="126796"/>
            </a:xfrm>
            <a:custGeom>
              <a:avLst/>
              <a:gdLst/>
              <a:ahLst/>
              <a:cxnLst/>
              <a:rect l="l" t="t" r="r" b="b"/>
              <a:pathLst>
                <a:path w="228716" h="126796">
                  <a:moveTo>
                    <a:pt x="15886" y="8"/>
                  </a:moveTo>
                  <a:cubicBezTo>
                    <a:pt x="-1266" y="16515"/>
                    <a:pt x="-5545" y="42334"/>
                    <a:pt x="5364" y="63495"/>
                  </a:cubicBezTo>
                  <a:cubicBezTo>
                    <a:pt x="17465" y="83965"/>
                    <a:pt x="39457" y="96557"/>
                    <a:pt x="63238" y="96641"/>
                  </a:cubicBezTo>
                  <a:cubicBezTo>
                    <a:pt x="86861" y="96438"/>
                    <a:pt x="109503" y="87215"/>
                    <a:pt x="126549" y="70861"/>
                  </a:cubicBezTo>
                  <a:cubicBezTo>
                    <a:pt x="127602" y="91906"/>
                    <a:pt x="149173" y="109970"/>
                    <a:pt x="167763" y="119791"/>
                  </a:cubicBezTo>
                  <a:cubicBezTo>
                    <a:pt x="186809" y="129619"/>
                    <a:pt x="209538" y="129089"/>
                    <a:pt x="228093" y="118388"/>
                  </a:cubicBezTo>
                </a:path>
              </a:pathLst>
            </a:custGeom>
            <a:noFill/>
            <a:ln w="13310" cap="rnd">
              <a:solidFill>
                <a:srgbClr val="292E33"/>
              </a:solidFill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26" name="Freeform 26"/>
            <p:cNvSpPr/>
            <p:nvPr/>
          </p:nvSpPr>
          <p:spPr>
            <a:xfrm>
              <a:off x="659048" y="4550163"/>
              <a:ext cx="1221452" cy="914752"/>
            </a:xfrm>
            <a:custGeom>
              <a:avLst/>
              <a:gdLst/>
              <a:ahLst/>
              <a:cxnLst/>
              <a:rect l="l" t="t" r="r" b="b"/>
              <a:pathLst>
                <a:path w="1221452" h="914752">
                  <a:moveTo>
                    <a:pt x="1220828" y="90988"/>
                  </a:moveTo>
                  <a:cubicBezTo>
                    <a:pt x="1015987" y="349319"/>
                    <a:pt x="807639" y="610807"/>
                    <a:pt x="541065" y="804774"/>
                  </a:cubicBezTo>
                  <a:cubicBezTo>
                    <a:pt x="526859" y="815297"/>
                    <a:pt x="512128" y="825644"/>
                    <a:pt x="497045" y="835465"/>
                  </a:cubicBezTo>
                  <a:cubicBezTo>
                    <a:pt x="491608" y="838973"/>
                    <a:pt x="485822" y="842480"/>
                    <a:pt x="479507" y="846163"/>
                  </a:cubicBezTo>
                  <a:cubicBezTo>
                    <a:pt x="423089" y="884431"/>
                    <a:pt x="357954" y="907896"/>
                    <a:pt x="290100" y="914385"/>
                  </a:cubicBezTo>
                  <a:cubicBezTo>
                    <a:pt x="250991" y="916665"/>
                    <a:pt x="208199" y="908948"/>
                    <a:pt x="181717" y="880186"/>
                  </a:cubicBezTo>
                  <a:cubicBezTo>
                    <a:pt x="163863" y="860386"/>
                    <a:pt x="155989" y="833536"/>
                    <a:pt x="160321" y="807230"/>
                  </a:cubicBezTo>
                  <a:cubicBezTo>
                    <a:pt x="161882" y="799636"/>
                    <a:pt x="165248" y="792550"/>
                    <a:pt x="170142" y="786535"/>
                  </a:cubicBezTo>
                  <a:cubicBezTo>
                    <a:pt x="164354" y="791621"/>
                    <a:pt x="158567" y="796181"/>
                    <a:pt x="152604" y="800741"/>
                  </a:cubicBezTo>
                  <a:cubicBezTo>
                    <a:pt x="133856" y="816069"/>
                    <a:pt x="111829" y="826854"/>
                    <a:pt x="88240" y="832308"/>
                  </a:cubicBezTo>
                  <a:cubicBezTo>
                    <a:pt x="52288" y="839148"/>
                    <a:pt x="8444" y="820558"/>
                    <a:pt x="551" y="784606"/>
                  </a:cubicBezTo>
                  <a:cubicBezTo>
                    <a:pt x="-7341" y="748653"/>
                    <a:pt x="25981" y="714455"/>
                    <a:pt x="56147" y="690428"/>
                  </a:cubicBezTo>
                  <a:cubicBezTo>
                    <a:pt x="105830" y="650442"/>
                    <a:pt x="155586" y="610403"/>
                    <a:pt x="205392" y="570295"/>
                  </a:cubicBezTo>
                  <a:lnTo>
                    <a:pt x="219423" y="558895"/>
                  </a:lnTo>
                  <a:lnTo>
                    <a:pt x="908832" y="5053"/>
                  </a:lnTo>
                  <a:cubicBezTo>
                    <a:pt x="901816" y="5053"/>
                    <a:pt x="903220" y="844"/>
                    <a:pt x="896380" y="318"/>
                  </a:cubicBezTo>
                  <a:cubicBezTo>
                    <a:pt x="1011270" y="-3505"/>
                    <a:pt x="1124563" y="28150"/>
                    <a:pt x="1220828" y="90988"/>
                  </a:cubicBezTo>
                  <a:close/>
                </a:path>
              </a:pathLst>
            </a:custGeom>
            <a:solidFill>
              <a:srgbClr val="6D847D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27" name="Freeform 27"/>
            <p:cNvSpPr/>
            <p:nvPr/>
          </p:nvSpPr>
          <p:spPr>
            <a:xfrm>
              <a:off x="659048" y="4550163"/>
              <a:ext cx="1221452" cy="914752"/>
            </a:xfrm>
            <a:custGeom>
              <a:avLst/>
              <a:gdLst/>
              <a:ahLst/>
              <a:cxnLst/>
              <a:rect l="l" t="t" r="r" b="b"/>
              <a:pathLst>
                <a:path w="1221452" h="914752">
                  <a:moveTo>
                    <a:pt x="1220828" y="90988"/>
                  </a:moveTo>
                  <a:cubicBezTo>
                    <a:pt x="1015987" y="349319"/>
                    <a:pt x="807639" y="610807"/>
                    <a:pt x="541065" y="804774"/>
                  </a:cubicBezTo>
                  <a:cubicBezTo>
                    <a:pt x="526859" y="815297"/>
                    <a:pt x="512128" y="825644"/>
                    <a:pt x="497045" y="835465"/>
                  </a:cubicBezTo>
                  <a:cubicBezTo>
                    <a:pt x="491608" y="838973"/>
                    <a:pt x="485822" y="842480"/>
                    <a:pt x="479507" y="846163"/>
                  </a:cubicBezTo>
                  <a:cubicBezTo>
                    <a:pt x="423089" y="884431"/>
                    <a:pt x="357954" y="907896"/>
                    <a:pt x="290100" y="914385"/>
                  </a:cubicBezTo>
                  <a:cubicBezTo>
                    <a:pt x="250991" y="916665"/>
                    <a:pt x="208199" y="908948"/>
                    <a:pt x="181717" y="880186"/>
                  </a:cubicBezTo>
                  <a:cubicBezTo>
                    <a:pt x="163863" y="860386"/>
                    <a:pt x="155989" y="833536"/>
                    <a:pt x="160321" y="807230"/>
                  </a:cubicBezTo>
                  <a:cubicBezTo>
                    <a:pt x="161882" y="799636"/>
                    <a:pt x="165248" y="792550"/>
                    <a:pt x="170142" y="786535"/>
                  </a:cubicBezTo>
                  <a:cubicBezTo>
                    <a:pt x="164354" y="791621"/>
                    <a:pt x="158567" y="796181"/>
                    <a:pt x="152604" y="800741"/>
                  </a:cubicBezTo>
                  <a:cubicBezTo>
                    <a:pt x="133856" y="816069"/>
                    <a:pt x="111829" y="826854"/>
                    <a:pt x="88240" y="832308"/>
                  </a:cubicBezTo>
                  <a:cubicBezTo>
                    <a:pt x="52288" y="839148"/>
                    <a:pt x="8444" y="820558"/>
                    <a:pt x="551" y="784606"/>
                  </a:cubicBezTo>
                  <a:cubicBezTo>
                    <a:pt x="-7341" y="748653"/>
                    <a:pt x="25981" y="714455"/>
                    <a:pt x="56147" y="690428"/>
                  </a:cubicBezTo>
                  <a:cubicBezTo>
                    <a:pt x="105830" y="650442"/>
                    <a:pt x="155586" y="610403"/>
                    <a:pt x="205392" y="570295"/>
                  </a:cubicBezTo>
                  <a:lnTo>
                    <a:pt x="219423" y="558895"/>
                  </a:lnTo>
                  <a:lnTo>
                    <a:pt x="908832" y="5053"/>
                  </a:lnTo>
                  <a:cubicBezTo>
                    <a:pt x="901816" y="5053"/>
                    <a:pt x="903220" y="844"/>
                    <a:pt x="896380" y="318"/>
                  </a:cubicBezTo>
                  <a:cubicBezTo>
                    <a:pt x="1011270" y="-3505"/>
                    <a:pt x="1124563" y="28150"/>
                    <a:pt x="1220828" y="90988"/>
                  </a:cubicBezTo>
                  <a:close/>
                </a:path>
              </a:pathLst>
            </a:custGeom>
            <a:solidFill>
              <a:srgbClr val="6D847D">
                <a:alpha val="17000"/>
              </a:srgbClr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28" name="Freeform 28"/>
            <p:cNvSpPr/>
            <p:nvPr/>
          </p:nvSpPr>
          <p:spPr>
            <a:xfrm>
              <a:off x="812649" y="4656254"/>
              <a:ext cx="761438" cy="701308"/>
            </a:xfrm>
            <a:custGeom>
              <a:avLst/>
              <a:gdLst/>
              <a:ahLst/>
              <a:cxnLst/>
              <a:rect l="l" t="t" r="r" b="b"/>
              <a:pathLst>
                <a:path w="761438" h="701308">
                  <a:moveTo>
                    <a:pt x="6018" y="701314"/>
                  </a:moveTo>
                  <a:cubicBezTo>
                    <a:pt x="4246" y="701296"/>
                    <a:pt x="2564" y="700595"/>
                    <a:pt x="1282" y="699385"/>
                  </a:cubicBezTo>
                  <a:cubicBezTo>
                    <a:pt x="-1260" y="696737"/>
                    <a:pt x="-1260" y="692563"/>
                    <a:pt x="1282" y="689915"/>
                  </a:cubicBezTo>
                  <a:cubicBezTo>
                    <a:pt x="238340" y="447298"/>
                    <a:pt x="488201" y="217518"/>
                    <a:pt x="749794" y="1558"/>
                  </a:cubicBezTo>
                  <a:cubicBezTo>
                    <a:pt x="752652" y="-810"/>
                    <a:pt x="756896" y="-424"/>
                    <a:pt x="759264" y="2435"/>
                  </a:cubicBezTo>
                  <a:cubicBezTo>
                    <a:pt x="761632" y="5294"/>
                    <a:pt x="761246" y="9538"/>
                    <a:pt x="758388" y="11905"/>
                  </a:cubicBezTo>
                  <a:cubicBezTo>
                    <a:pt x="497145" y="227514"/>
                    <a:pt x="247636" y="456943"/>
                    <a:pt x="10929" y="699210"/>
                  </a:cubicBezTo>
                  <a:cubicBezTo>
                    <a:pt x="9683" y="700595"/>
                    <a:pt x="7877" y="701367"/>
                    <a:pt x="6018" y="701314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29" name="Freeform 29"/>
            <p:cNvSpPr/>
            <p:nvPr/>
          </p:nvSpPr>
          <p:spPr>
            <a:xfrm>
              <a:off x="865941" y="5109751"/>
              <a:ext cx="290250" cy="286566"/>
            </a:xfrm>
            <a:custGeom>
              <a:avLst/>
              <a:gdLst/>
              <a:ahLst/>
              <a:cxnLst/>
              <a:rect l="l" t="t" r="r" b="b"/>
              <a:pathLst>
                <a:path w="290250" h="286566">
                  <a:moveTo>
                    <a:pt x="289626" y="275877"/>
                  </a:moveTo>
                  <a:cubicBezTo>
                    <a:pt x="284189" y="279385"/>
                    <a:pt x="278402" y="282892"/>
                    <a:pt x="272088" y="286575"/>
                  </a:cubicBezTo>
                  <a:cubicBezTo>
                    <a:pt x="246185" y="281349"/>
                    <a:pt x="221492" y="271300"/>
                    <a:pt x="199306" y="256936"/>
                  </a:cubicBezTo>
                  <a:cubicBezTo>
                    <a:pt x="145571" y="220247"/>
                    <a:pt x="111074" y="161443"/>
                    <a:pt x="105304" y="96641"/>
                  </a:cubicBezTo>
                  <a:lnTo>
                    <a:pt x="105304" y="96641"/>
                  </a:lnTo>
                  <a:cubicBezTo>
                    <a:pt x="105216" y="96290"/>
                    <a:pt x="105216" y="95940"/>
                    <a:pt x="105304" y="95589"/>
                  </a:cubicBezTo>
                  <a:cubicBezTo>
                    <a:pt x="98201" y="98132"/>
                    <a:pt x="90747" y="99553"/>
                    <a:pt x="83206" y="99798"/>
                  </a:cubicBezTo>
                  <a:cubicBezTo>
                    <a:pt x="65669" y="100184"/>
                    <a:pt x="48499" y="94694"/>
                    <a:pt x="34452" y="84189"/>
                  </a:cubicBezTo>
                  <a:cubicBezTo>
                    <a:pt x="12196" y="66617"/>
                    <a:pt x="-747" y="39766"/>
                    <a:pt x="-624" y="11408"/>
                  </a:cubicBezTo>
                  <a:lnTo>
                    <a:pt x="-624" y="11408"/>
                  </a:lnTo>
                  <a:lnTo>
                    <a:pt x="13406" y="8"/>
                  </a:lnTo>
                  <a:cubicBezTo>
                    <a:pt x="13143" y="3919"/>
                    <a:pt x="13143" y="7848"/>
                    <a:pt x="13406" y="11758"/>
                  </a:cubicBezTo>
                  <a:cubicBezTo>
                    <a:pt x="13528" y="27753"/>
                    <a:pt x="18352" y="43361"/>
                    <a:pt x="27261" y="56655"/>
                  </a:cubicBezTo>
                  <a:cubicBezTo>
                    <a:pt x="29068" y="59724"/>
                    <a:pt x="31242" y="62548"/>
                    <a:pt x="33750" y="65073"/>
                  </a:cubicBezTo>
                  <a:cubicBezTo>
                    <a:pt x="36661" y="68370"/>
                    <a:pt x="39889" y="71352"/>
                    <a:pt x="43395" y="74017"/>
                  </a:cubicBezTo>
                  <a:cubicBezTo>
                    <a:pt x="60109" y="86294"/>
                    <a:pt x="81698" y="89819"/>
                    <a:pt x="101445" y="83488"/>
                  </a:cubicBezTo>
                  <a:lnTo>
                    <a:pt x="101445" y="83488"/>
                  </a:lnTo>
                  <a:cubicBezTo>
                    <a:pt x="104217" y="82646"/>
                    <a:pt x="106865" y="81471"/>
                    <a:pt x="109337" y="79980"/>
                  </a:cubicBezTo>
                  <a:cubicBezTo>
                    <a:pt x="111284" y="78858"/>
                    <a:pt x="113705" y="78858"/>
                    <a:pt x="115652" y="79980"/>
                  </a:cubicBezTo>
                  <a:cubicBezTo>
                    <a:pt x="117422" y="80962"/>
                    <a:pt x="118650" y="82716"/>
                    <a:pt x="118983" y="84715"/>
                  </a:cubicBezTo>
                  <a:lnTo>
                    <a:pt x="118983" y="84715"/>
                  </a:lnTo>
                  <a:cubicBezTo>
                    <a:pt x="119790" y="112197"/>
                    <a:pt x="126350" y="139205"/>
                    <a:pt x="138275" y="163986"/>
                  </a:cubicBezTo>
                  <a:cubicBezTo>
                    <a:pt x="140187" y="168300"/>
                    <a:pt x="142414" y="172457"/>
                    <a:pt x="144940" y="176438"/>
                  </a:cubicBezTo>
                  <a:cubicBezTo>
                    <a:pt x="159917" y="204060"/>
                    <a:pt x="181400" y="227596"/>
                    <a:pt x="207549" y="245010"/>
                  </a:cubicBezTo>
                  <a:cubicBezTo>
                    <a:pt x="213162" y="248851"/>
                    <a:pt x="219019" y="252306"/>
                    <a:pt x="225087" y="255358"/>
                  </a:cubicBezTo>
                  <a:cubicBezTo>
                    <a:pt x="229278" y="257620"/>
                    <a:pt x="233610" y="259620"/>
                    <a:pt x="238065" y="261321"/>
                  </a:cubicBezTo>
                  <a:cubicBezTo>
                    <a:pt x="254515" y="268494"/>
                    <a:pt x="271860" y="273386"/>
                    <a:pt x="289626" y="275877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30" name="Freeform 30"/>
            <p:cNvSpPr/>
            <p:nvPr/>
          </p:nvSpPr>
          <p:spPr>
            <a:xfrm>
              <a:off x="893093" y="4599298"/>
              <a:ext cx="701807" cy="574641"/>
            </a:xfrm>
            <a:custGeom>
              <a:avLst/>
              <a:gdLst/>
              <a:ahLst/>
              <a:cxnLst/>
              <a:rect l="l" t="t" r="r" b="b"/>
              <a:pathLst>
                <a:path w="701807" h="574641">
                  <a:moveTo>
                    <a:pt x="6073" y="574650"/>
                  </a:moveTo>
                  <a:cubicBezTo>
                    <a:pt x="4056" y="574615"/>
                    <a:pt x="2144" y="573721"/>
                    <a:pt x="812" y="572195"/>
                  </a:cubicBezTo>
                  <a:cubicBezTo>
                    <a:pt x="-1451" y="569266"/>
                    <a:pt x="-995" y="565074"/>
                    <a:pt x="1864" y="562724"/>
                  </a:cubicBezTo>
                  <a:cubicBezTo>
                    <a:pt x="229855" y="378403"/>
                    <a:pt x="462230" y="189521"/>
                    <a:pt x="690221" y="1517"/>
                  </a:cubicBezTo>
                  <a:cubicBezTo>
                    <a:pt x="693061" y="-816"/>
                    <a:pt x="697270" y="-395"/>
                    <a:pt x="699603" y="2446"/>
                  </a:cubicBezTo>
                  <a:cubicBezTo>
                    <a:pt x="699638" y="2499"/>
                    <a:pt x="699655" y="2534"/>
                    <a:pt x="699691" y="2569"/>
                  </a:cubicBezTo>
                  <a:cubicBezTo>
                    <a:pt x="701970" y="5322"/>
                    <a:pt x="701602" y="9426"/>
                    <a:pt x="698831" y="11706"/>
                  </a:cubicBezTo>
                  <a:cubicBezTo>
                    <a:pt x="698779" y="11759"/>
                    <a:pt x="698708" y="11811"/>
                    <a:pt x="698638" y="11864"/>
                  </a:cubicBezTo>
                  <a:cubicBezTo>
                    <a:pt x="470648" y="199868"/>
                    <a:pt x="239149" y="388750"/>
                    <a:pt x="10282" y="573072"/>
                  </a:cubicBezTo>
                  <a:cubicBezTo>
                    <a:pt x="9106" y="574089"/>
                    <a:pt x="7616" y="574650"/>
                    <a:pt x="6073" y="574650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31" name="Freeform 31"/>
            <p:cNvSpPr/>
            <p:nvPr/>
          </p:nvSpPr>
          <p:spPr>
            <a:xfrm>
              <a:off x="999806" y="4610922"/>
              <a:ext cx="719877" cy="678072"/>
            </a:xfrm>
            <a:custGeom>
              <a:avLst/>
              <a:gdLst/>
              <a:ahLst/>
              <a:cxnLst/>
              <a:rect l="l" t="t" r="r" b="b"/>
              <a:pathLst>
                <a:path w="719877" h="678072">
                  <a:moveTo>
                    <a:pt x="5988" y="678074"/>
                  </a:moveTo>
                  <a:cubicBezTo>
                    <a:pt x="4288" y="678144"/>
                    <a:pt x="2639" y="677513"/>
                    <a:pt x="1430" y="676320"/>
                  </a:cubicBezTo>
                  <a:cubicBezTo>
                    <a:pt x="-1184" y="673865"/>
                    <a:pt x="-1325" y="669761"/>
                    <a:pt x="1131" y="667148"/>
                  </a:cubicBezTo>
                  <a:cubicBezTo>
                    <a:pt x="1219" y="667043"/>
                    <a:pt x="1324" y="666937"/>
                    <a:pt x="1430" y="666850"/>
                  </a:cubicBezTo>
                  <a:cubicBezTo>
                    <a:pt x="222878" y="430897"/>
                    <a:pt x="458744" y="208922"/>
                    <a:pt x="707674" y="2169"/>
                  </a:cubicBezTo>
                  <a:cubicBezTo>
                    <a:pt x="710165" y="-549"/>
                    <a:pt x="714374" y="-725"/>
                    <a:pt x="717091" y="1766"/>
                  </a:cubicBezTo>
                  <a:cubicBezTo>
                    <a:pt x="719810" y="4256"/>
                    <a:pt x="719986" y="8465"/>
                    <a:pt x="717495" y="11183"/>
                  </a:cubicBezTo>
                  <a:cubicBezTo>
                    <a:pt x="717091" y="11622"/>
                    <a:pt x="716618" y="12025"/>
                    <a:pt x="716093" y="12341"/>
                  </a:cubicBezTo>
                  <a:cubicBezTo>
                    <a:pt x="467793" y="218918"/>
                    <a:pt x="232401" y="440543"/>
                    <a:pt x="11251" y="675969"/>
                  </a:cubicBezTo>
                  <a:cubicBezTo>
                    <a:pt x="9883" y="677390"/>
                    <a:pt x="7971" y="678162"/>
                    <a:pt x="5988" y="678074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32" name="Freeform 32"/>
            <p:cNvSpPr/>
            <p:nvPr/>
          </p:nvSpPr>
          <p:spPr>
            <a:xfrm>
              <a:off x="1087926" y="4629624"/>
              <a:ext cx="724121" cy="749859"/>
            </a:xfrm>
            <a:custGeom>
              <a:avLst/>
              <a:gdLst/>
              <a:ahLst/>
              <a:cxnLst/>
              <a:rect l="l" t="t" r="r" b="b"/>
              <a:pathLst>
                <a:path w="724121" h="749859">
                  <a:moveTo>
                    <a:pt x="5908" y="749866"/>
                  </a:moveTo>
                  <a:cubicBezTo>
                    <a:pt x="4225" y="749901"/>
                    <a:pt x="2576" y="749270"/>
                    <a:pt x="1348" y="748112"/>
                  </a:cubicBezTo>
                  <a:cubicBezTo>
                    <a:pt x="-1265" y="745517"/>
                    <a:pt x="-1282" y="741308"/>
                    <a:pt x="1296" y="738695"/>
                  </a:cubicBezTo>
                  <a:cubicBezTo>
                    <a:pt x="1314" y="738677"/>
                    <a:pt x="1331" y="738660"/>
                    <a:pt x="1348" y="738642"/>
                  </a:cubicBezTo>
                  <a:lnTo>
                    <a:pt x="711978" y="2057"/>
                  </a:lnTo>
                  <a:cubicBezTo>
                    <a:pt x="714539" y="-609"/>
                    <a:pt x="718783" y="-679"/>
                    <a:pt x="721448" y="1882"/>
                  </a:cubicBezTo>
                  <a:cubicBezTo>
                    <a:pt x="724115" y="4442"/>
                    <a:pt x="724184" y="8686"/>
                    <a:pt x="721624" y="11352"/>
                  </a:cubicBezTo>
                  <a:lnTo>
                    <a:pt x="10994" y="747937"/>
                  </a:lnTo>
                  <a:cubicBezTo>
                    <a:pt x="9592" y="749182"/>
                    <a:pt x="7785" y="749884"/>
                    <a:pt x="5908" y="749866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33" name="Freeform 33"/>
            <p:cNvSpPr/>
            <p:nvPr/>
          </p:nvSpPr>
          <p:spPr>
            <a:xfrm>
              <a:off x="1485586" y="3309064"/>
              <a:ext cx="1925868" cy="1414152"/>
            </a:xfrm>
            <a:custGeom>
              <a:avLst/>
              <a:gdLst/>
              <a:ahLst/>
              <a:cxnLst/>
              <a:rect l="l" t="t" r="r" b="b"/>
              <a:pathLst>
                <a:path w="1925868" h="1414152">
                  <a:moveTo>
                    <a:pt x="1911306" y="741766"/>
                  </a:moveTo>
                  <a:cubicBezTo>
                    <a:pt x="1884648" y="822440"/>
                    <a:pt x="1823617" y="888031"/>
                    <a:pt x="1752062" y="934681"/>
                  </a:cubicBezTo>
                  <a:cubicBezTo>
                    <a:pt x="1679386" y="978999"/>
                    <a:pt x="1601589" y="1014338"/>
                    <a:pt x="1520390" y="1039908"/>
                  </a:cubicBezTo>
                  <a:cubicBezTo>
                    <a:pt x="1292399" y="1120757"/>
                    <a:pt x="1060900" y="1192486"/>
                    <a:pt x="828876" y="1261234"/>
                  </a:cubicBezTo>
                  <a:lnTo>
                    <a:pt x="827823" y="1261234"/>
                  </a:lnTo>
                  <a:cubicBezTo>
                    <a:pt x="801394" y="1269302"/>
                    <a:pt x="774912" y="1277194"/>
                    <a:pt x="748378" y="1284910"/>
                  </a:cubicBezTo>
                  <a:lnTo>
                    <a:pt x="748378" y="1284910"/>
                  </a:lnTo>
                  <a:lnTo>
                    <a:pt x="550902" y="1342960"/>
                  </a:lnTo>
                  <a:lnTo>
                    <a:pt x="470054" y="1366285"/>
                  </a:lnTo>
                  <a:lnTo>
                    <a:pt x="470054" y="1366285"/>
                  </a:lnTo>
                  <a:cubicBezTo>
                    <a:pt x="452516" y="1371196"/>
                    <a:pt x="433750" y="1376107"/>
                    <a:pt x="415511" y="1380491"/>
                  </a:cubicBezTo>
                  <a:lnTo>
                    <a:pt x="415511" y="1380491"/>
                  </a:lnTo>
                  <a:lnTo>
                    <a:pt x="392712" y="1386279"/>
                  </a:lnTo>
                  <a:cubicBezTo>
                    <a:pt x="347465" y="1397450"/>
                    <a:pt x="301533" y="1405588"/>
                    <a:pt x="255216" y="1410656"/>
                  </a:cubicBezTo>
                  <a:lnTo>
                    <a:pt x="255216" y="1410656"/>
                  </a:lnTo>
                  <a:cubicBezTo>
                    <a:pt x="244343" y="1411883"/>
                    <a:pt x="233294" y="1412760"/>
                    <a:pt x="222245" y="1413462"/>
                  </a:cubicBezTo>
                  <a:lnTo>
                    <a:pt x="213476" y="1413462"/>
                  </a:lnTo>
                  <a:cubicBezTo>
                    <a:pt x="180645" y="1415584"/>
                    <a:pt x="147657" y="1412866"/>
                    <a:pt x="115615" y="1405395"/>
                  </a:cubicBezTo>
                  <a:cubicBezTo>
                    <a:pt x="111038" y="1404377"/>
                    <a:pt x="106531" y="1403080"/>
                    <a:pt x="102112" y="1401536"/>
                  </a:cubicBezTo>
                  <a:lnTo>
                    <a:pt x="102112" y="1401536"/>
                  </a:lnTo>
                  <a:cubicBezTo>
                    <a:pt x="86485" y="1396889"/>
                    <a:pt x="71614" y="1390031"/>
                    <a:pt x="57917" y="1381192"/>
                  </a:cubicBezTo>
                  <a:cubicBezTo>
                    <a:pt x="54917" y="1379474"/>
                    <a:pt x="52041" y="1377527"/>
                    <a:pt x="49323" y="1375405"/>
                  </a:cubicBezTo>
                  <a:cubicBezTo>
                    <a:pt x="42395" y="1370266"/>
                    <a:pt x="36047" y="1364391"/>
                    <a:pt x="30382" y="1357867"/>
                  </a:cubicBezTo>
                  <a:cubicBezTo>
                    <a:pt x="28383" y="1355693"/>
                    <a:pt x="26559" y="1353343"/>
                    <a:pt x="24945" y="1350852"/>
                  </a:cubicBezTo>
                  <a:cubicBezTo>
                    <a:pt x="22648" y="1348222"/>
                    <a:pt x="20649" y="1345328"/>
                    <a:pt x="18982" y="1342259"/>
                  </a:cubicBezTo>
                  <a:cubicBezTo>
                    <a:pt x="16878" y="1338926"/>
                    <a:pt x="14949" y="1335419"/>
                    <a:pt x="13020" y="1331736"/>
                  </a:cubicBezTo>
                  <a:cubicBezTo>
                    <a:pt x="12529" y="1330842"/>
                    <a:pt x="12125" y="1329894"/>
                    <a:pt x="11792" y="1328930"/>
                  </a:cubicBezTo>
                  <a:cubicBezTo>
                    <a:pt x="9443" y="1323739"/>
                    <a:pt x="7391" y="1318407"/>
                    <a:pt x="5654" y="1312971"/>
                  </a:cubicBezTo>
                  <a:lnTo>
                    <a:pt x="5654" y="1312971"/>
                  </a:lnTo>
                  <a:cubicBezTo>
                    <a:pt x="4163" y="1308376"/>
                    <a:pt x="2988" y="1303693"/>
                    <a:pt x="2147" y="1298940"/>
                  </a:cubicBezTo>
                  <a:cubicBezTo>
                    <a:pt x="-4097" y="1259989"/>
                    <a:pt x="252" y="1220056"/>
                    <a:pt x="14773" y="1183367"/>
                  </a:cubicBezTo>
                  <a:cubicBezTo>
                    <a:pt x="14773" y="1183367"/>
                    <a:pt x="14773" y="1183367"/>
                    <a:pt x="14773" y="1183367"/>
                  </a:cubicBezTo>
                  <a:cubicBezTo>
                    <a:pt x="31137" y="1138908"/>
                    <a:pt x="51568" y="1096046"/>
                    <a:pt x="75805" y="1055341"/>
                  </a:cubicBezTo>
                  <a:lnTo>
                    <a:pt x="75805" y="1055341"/>
                  </a:lnTo>
                  <a:cubicBezTo>
                    <a:pt x="79663" y="1048501"/>
                    <a:pt x="83171" y="1041837"/>
                    <a:pt x="86679" y="1035699"/>
                  </a:cubicBezTo>
                  <a:cubicBezTo>
                    <a:pt x="139292" y="941697"/>
                    <a:pt x="179804" y="854008"/>
                    <a:pt x="240308" y="765793"/>
                  </a:cubicBezTo>
                  <a:cubicBezTo>
                    <a:pt x="264686" y="730717"/>
                    <a:pt x="302744" y="676877"/>
                    <a:pt x="327997" y="643029"/>
                  </a:cubicBezTo>
                  <a:cubicBezTo>
                    <a:pt x="386854" y="560484"/>
                    <a:pt x="450376" y="481376"/>
                    <a:pt x="518282" y="406094"/>
                  </a:cubicBezTo>
                  <a:cubicBezTo>
                    <a:pt x="624105" y="290799"/>
                    <a:pt x="747308" y="192749"/>
                    <a:pt x="883418" y="115493"/>
                  </a:cubicBezTo>
                  <a:cubicBezTo>
                    <a:pt x="883418" y="115493"/>
                    <a:pt x="904638" y="83750"/>
                    <a:pt x="942521" y="35170"/>
                  </a:cubicBezTo>
                  <a:cubicBezTo>
                    <a:pt x="970037" y="20346"/>
                    <a:pt x="999588" y="9651"/>
                    <a:pt x="1030209" y="3427"/>
                  </a:cubicBezTo>
                  <a:cubicBezTo>
                    <a:pt x="1071335" y="-5422"/>
                    <a:pt x="1114285" y="3080"/>
                    <a:pt x="1148940" y="26928"/>
                  </a:cubicBezTo>
                  <a:cubicBezTo>
                    <a:pt x="1183454" y="52101"/>
                    <a:pt x="1197659" y="96754"/>
                    <a:pt x="1184016" y="137240"/>
                  </a:cubicBezTo>
                  <a:cubicBezTo>
                    <a:pt x="1226036" y="117082"/>
                    <a:pt x="1270950" y="103592"/>
                    <a:pt x="1317127" y="97254"/>
                  </a:cubicBezTo>
                  <a:cubicBezTo>
                    <a:pt x="1363251" y="90842"/>
                    <a:pt x="1409936" y="104218"/>
                    <a:pt x="1445679" y="134083"/>
                  </a:cubicBezTo>
                  <a:cubicBezTo>
                    <a:pt x="1479351" y="165301"/>
                    <a:pt x="1492504" y="220194"/>
                    <a:pt x="1467951" y="259303"/>
                  </a:cubicBezTo>
                  <a:cubicBezTo>
                    <a:pt x="1528983" y="203884"/>
                    <a:pt x="1645608" y="193887"/>
                    <a:pt x="1709621" y="246500"/>
                  </a:cubicBezTo>
                  <a:cubicBezTo>
                    <a:pt x="1773880" y="302042"/>
                    <a:pt x="1790225" y="395117"/>
                    <a:pt x="1748730" y="469230"/>
                  </a:cubicBezTo>
                  <a:cubicBezTo>
                    <a:pt x="1813182" y="469596"/>
                    <a:pt x="1872249" y="505287"/>
                    <a:pt x="1902537" y="562180"/>
                  </a:cubicBezTo>
                  <a:cubicBezTo>
                    <a:pt x="1929404" y="618458"/>
                    <a:pt x="1932561" y="683155"/>
                    <a:pt x="1911306" y="741766"/>
                  </a:cubicBezTo>
                  <a:close/>
                </a:path>
              </a:pathLst>
            </a:custGeom>
            <a:solidFill>
              <a:srgbClr val="6D847D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34" name="Freeform 34"/>
            <p:cNvSpPr/>
            <p:nvPr/>
          </p:nvSpPr>
          <p:spPr>
            <a:xfrm>
              <a:off x="2181185" y="3522059"/>
              <a:ext cx="883989" cy="558715"/>
            </a:xfrm>
            <a:custGeom>
              <a:avLst/>
              <a:gdLst/>
              <a:ahLst/>
              <a:cxnLst/>
              <a:rect l="l" t="t" r="r" b="b"/>
              <a:pathLst>
                <a:path w="883989" h="558715">
                  <a:moveTo>
                    <a:pt x="48042" y="8"/>
                  </a:moveTo>
                  <a:cubicBezTo>
                    <a:pt x="31031" y="19405"/>
                    <a:pt x="17176" y="41364"/>
                    <a:pt x="7005" y="65073"/>
                  </a:cubicBezTo>
                  <a:cubicBezTo>
                    <a:pt x="-3167" y="89181"/>
                    <a:pt x="-3167" y="116376"/>
                    <a:pt x="7005" y="140486"/>
                  </a:cubicBezTo>
                  <a:cubicBezTo>
                    <a:pt x="22982" y="169077"/>
                    <a:pt x="51918" y="188065"/>
                    <a:pt x="84521" y="191345"/>
                  </a:cubicBezTo>
                  <a:cubicBezTo>
                    <a:pt x="116616" y="195905"/>
                    <a:pt x="152743" y="179770"/>
                    <a:pt x="184662" y="173807"/>
                  </a:cubicBezTo>
                  <a:cubicBezTo>
                    <a:pt x="173262" y="210286"/>
                    <a:pt x="160986" y="248518"/>
                    <a:pt x="178348" y="282541"/>
                  </a:cubicBezTo>
                  <a:cubicBezTo>
                    <a:pt x="196956" y="316594"/>
                    <a:pt x="229839" y="340528"/>
                    <a:pt x="267966" y="347782"/>
                  </a:cubicBezTo>
                  <a:cubicBezTo>
                    <a:pt x="305760" y="354765"/>
                    <a:pt x="344782" y="349863"/>
                    <a:pt x="379682" y="333752"/>
                  </a:cubicBezTo>
                  <a:cubicBezTo>
                    <a:pt x="363740" y="365425"/>
                    <a:pt x="359689" y="401763"/>
                    <a:pt x="368282" y="436172"/>
                  </a:cubicBezTo>
                  <a:cubicBezTo>
                    <a:pt x="377946" y="471756"/>
                    <a:pt x="405252" y="499852"/>
                    <a:pt x="440537" y="510532"/>
                  </a:cubicBezTo>
                  <a:cubicBezTo>
                    <a:pt x="475701" y="520546"/>
                    <a:pt x="513284" y="517828"/>
                    <a:pt x="546640" y="502815"/>
                  </a:cubicBezTo>
                  <a:cubicBezTo>
                    <a:pt x="579490" y="487768"/>
                    <a:pt x="609233" y="466723"/>
                    <a:pt x="634329" y="440732"/>
                  </a:cubicBezTo>
                  <a:cubicBezTo>
                    <a:pt x="628718" y="494923"/>
                    <a:pt x="677297" y="540171"/>
                    <a:pt x="729910" y="554552"/>
                  </a:cubicBezTo>
                  <a:cubicBezTo>
                    <a:pt x="783979" y="566337"/>
                    <a:pt x="840468" y="552851"/>
                    <a:pt x="883365" y="517898"/>
                  </a:cubicBezTo>
                </a:path>
              </a:pathLst>
            </a:custGeom>
            <a:noFill/>
            <a:ln w="13310" cap="rnd">
              <a:solidFill>
                <a:srgbClr val="292E33"/>
              </a:solidFill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35" name="Freeform 35"/>
            <p:cNvSpPr/>
            <p:nvPr/>
          </p:nvSpPr>
          <p:spPr>
            <a:xfrm>
              <a:off x="1497651" y="3804038"/>
              <a:ext cx="859295" cy="847628"/>
            </a:xfrm>
            <a:custGeom>
              <a:avLst/>
              <a:gdLst/>
              <a:ahLst/>
              <a:cxnLst/>
              <a:rect l="l" t="t" r="r" b="b"/>
              <a:pathLst>
                <a:path w="859295" h="847628">
                  <a:moveTo>
                    <a:pt x="855744" y="12489"/>
                  </a:moveTo>
                  <a:cubicBezTo>
                    <a:pt x="559006" y="212244"/>
                    <a:pt x="288924" y="477765"/>
                    <a:pt x="6567" y="847636"/>
                  </a:cubicBezTo>
                  <a:cubicBezTo>
                    <a:pt x="4462" y="844304"/>
                    <a:pt x="2532" y="840796"/>
                    <a:pt x="603" y="837113"/>
                  </a:cubicBezTo>
                  <a:cubicBezTo>
                    <a:pt x="112" y="836219"/>
                    <a:pt x="-290" y="835272"/>
                    <a:pt x="-624" y="834308"/>
                  </a:cubicBezTo>
                  <a:cubicBezTo>
                    <a:pt x="281558" y="466015"/>
                    <a:pt x="551465" y="200844"/>
                    <a:pt x="848027" y="1089"/>
                  </a:cubicBezTo>
                  <a:cubicBezTo>
                    <a:pt x="851202" y="-949"/>
                    <a:pt x="855445" y="-21"/>
                    <a:pt x="857480" y="3160"/>
                  </a:cubicBezTo>
                  <a:cubicBezTo>
                    <a:pt x="857480" y="3171"/>
                    <a:pt x="857497" y="3181"/>
                    <a:pt x="857497" y="3194"/>
                  </a:cubicBezTo>
                  <a:cubicBezTo>
                    <a:pt x="859585" y="6226"/>
                    <a:pt x="858813" y="10375"/>
                    <a:pt x="855779" y="12461"/>
                  </a:cubicBezTo>
                  <a:cubicBezTo>
                    <a:pt x="855779" y="12471"/>
                    <a:pt x="855761" y="12480"/>
                    <a:pt x="855744" y="12489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36" name="Freeform 36"/>
            <p:cNvSpPr/>
            <p:nvPr/>
          </p:nvSpPr>
          <p:spPr>
            <a:xfrm>
              <a:off x="1510279" y="3838967"/>
              <a:ext cx="877764" cy="828307"/>
            </a:xfrm>
            <a:custGeom>
              <a:avLst/>
              <a:gdLst/>
              <a:ahLst/>
              <a:cxnLst/>
              <a:rect l="l" t="t" r="r" b="b"/>
              <a:pathLst>
                <a:path w="877764" h="828307">
                  <a:moveTo>
                    <a:pt x="877140" y="6497"/>
                  </a:moveTo>
                  <a:cubicBezTo>
                    <a:pt x="603025" y="275175"/>
                    <a:pt x="309618" y="551570"/>
                    <a:pt x="4812" y="828316"/>
                  </a:cubicBezTo>
                  <a:cubicBezTo>
                    <a:pt x="2813" y="826141"/>
                    <a:pt x="989" y="823791"/>
                    <a:pt x="-624" y="821301"/>
                  </a:cubicBezTo>
                  <a:cubicBezTo>
                    <a:pt x="303831" y="544555"/>
                    <a:pt x="597061" y="268336"/>
                    <a:pt x="870826" y="8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37" name="Freeform 37"/>
            <p:cNvSpPr/>
            <p:nvPr/>
          </p:nvSpPr>
          <p:spPr>
            <a:xfrm>
              <a:off x="1534657" y="3861590"/>
              <a:ext cx="1020871" cy="829009"/>
            </a:xfrm>
            <a:custGeom>
              <a:avLst/>
              <a:gdLst/>
              <a:ahLst/>
              <a:cxnLst/>
              <a:rect l="l" t="t" r="r" b="b"/>
              <a:pathLst>
                <a:path w="1020871" h="829009">
                  <a:moveTo>
                    <a:pt x="1020247" y="6146"/>
                  </a:moveTo>
                  <a:cubicBezTo>
                    <a:pt x="819966" y="186785"/>
                    <a:pt x="513407" y="455113"/>
                    <a:pt x="190361" y="708533"/>
                  </a:cubicBezTo>
                  <a:cubicBezTo>
                    <a:pt x="134434" y="755639"/>
                    <a:pt x="73227" y="796064"/>
                    <a:pt x="7969" y="829017"/>
                  </a:cubicBezTo>
                  <a:cubicBezTo>
                    <a:pt x="4970" y="827299"/>
                    <a:pt x="2093" y="825352"/>
                    <a:pt x="-624" y="823230"/>
                  </a:cubicBezTo>
                  <a:cubicBezTo>
                    <a:pt x="65755" y="790206"/>
                    <a:pt x="127926" y="749343"/>
                    <a:pt x="184574" y="701518"/>
                  </a:cubicBezTo>
                  <a:cubicBezTo>
                    <a:pt x="507619" y="448098"/>
                    <a:pt x="814003" y="179945"/>
                    <a:pt x="1014109" y="8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38" name="Freeform 38"/>
            <p:cNvSpPr/>
            <p:nvPr/>
          </p:nvSpPr>
          <p:spPr>
            <a:xfrm>
              <a:off x="1587620" y="4026971"/>
              <a:ext cx="1001755" cy="687830"/>
            </a:xfrm>
            <a:custGeom>
              <a:avLst/>
              <a:gdLst/>
              <a:ahLst/>
              <a:cxnLst/>
              <a:rect l="l" t="t" r="r" b="b"/>
              <a:pathLst>
                <a:path w="1001755" h="687830">
                  <a:moveTo>
                    <a:pt x="1001132" y="7023"/>
                  </a:moveTo>
                  <a:cubicBezTo>
                    <a:pt x="710847" y="286084"/>
                    <a:pt x="377069" y="516039"/>
                    <a:pt x="12880" y="687839"/>
                  </a:cubicBezTo>
                  <a:cubicBezTo>
                    <a:pt x="8303" y="686822"/>
                    <a:pt x="3795" y="685524"/>
                    <a:pt x="-624" y="683980"/>
                  </a:cubicBezTo>
                  <a:cubicBezTo>
                    <a:pt x="366476" y="512163"/>
                    <a:pt x="702797" y="281086"/>
                    <a:pt x="994818" y="8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39" name="Freeform 39"/>
            <p:cNvSpPr/>
            <p:nvPr/>
          </p:nvSpPr>
          <p:spPr>
            <a:xfrm>
              <a:off x="1707228" y="3975235"/>
              <a:ext cx="1104176" cy="747107"/>
            </a:xfrm>
            <a:custGeom>
              <a:avLst/>
              <a:gdLst/>
              <a:ahLst/>
              <a:cxnLst/>
              <a:rect l="l" t="t" r="r" b="b"/>
              <a:pathLst>
                <a:path w="1104176" h="747107">
                  <a:moveTo>
                    <a:pt x="1103553" y="6146"/>
                  </a:moveTo>
                  <a:cubicBezTo>
                    <a:pt x="956762" y="160654"/>
                    <a:pt x="761916" y="321826"/>
                    <a:pt x="539889" y="472300"/>
                  </a:cubicBezTo>
                  <a:cubicBezTo>
                    <a:pt x="381734" y="582209"/>
                    <a:pt x="211425" y="673475"/>
                    <a:pt x="32347" y="744310"/>
                  </a:cubicBezTo>
                  <a:cubicBezTo>
                    <a:pt x="32347" y="744310"/>
                    <a:pt x="32347" y="744310"/>
                    <a:pt x="32347" y="744310"/>
                  </a:cubicBezTo>
                  <a:cubicBezTo>
                    <a:pt x="21473" y="745538"/>
                    <a:pt x="10424" y="746415"/>
                    <a:pt x="-624" y="747116"/>
                  </a:cubicBezTo>
                  <a:cubicBezTo>
                    <a:pt x="188607" y="675352"/>
                    <a:pt x="368264" y="580525"/>
                    <a:pt x="534277" y="464758"/>
                  </a:cubicBezTo>
                  <a:cubicBezTo>
                    <a:pt x="737381" y="329858"/>
                    <a:pt x="925824" y="174088"/>
                    <a:pt x="1096537" y="8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40" name="Freeform 40"/>
            <p:cNvSpPr/>
            <p:nvPr/>
          </p:nvSpPr>
          <p:spPr>
            <a:xfrm>
              <a:off x="1901546" y="4075551"/>
              <a:ext cx="1042969" cy="613820"/>
            </a:xfrm>
            <a:custGeom>
              <a:avLst/>
              <a:gdLst/>
              <a:ahLst/>
              <a:cxnLst/>
              <a:rect l="l" t="t" r="r" b="b"/>
              <a:pathLst>
                <a:path w="1042969" h="613820">
                  <a:moveTo>
                    <a:pt x="1042345" y="7549"/>
                  </a:moveTo>
                  <a:cubicBezTo>
                    <a:pt x="736259" y="241555"/>
                    <a:pt x="404673" y="440188"/>
                    <a:pt x="53918" y="599624"/>
                  </a:cubicBezTo>
                  <a:lnTo>
                    <a:pt x="53918" y="599624"/>
                  </a:lnTo>
                  <a:cubicBezTo>
                    <a:pt x="36380" y="604534"/>
                    <a:pt x="17614" y="609445"/>
                    <a:pt x="-624" y="613829"/>
                  </a:cubicBezTo>
                  <a:cubicBezTo>
                    <a:pt x="368422" y="451149"/>
                    <a:pt x="716775" y="245098"/>
                    <a:pt x="1037084" y="8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41" name="Freeform 41"/>
            <p:cNvSpPr/>
            <p:nvPr/>
          </p:nvSpPr>
          <p:spPr>
            <a:xfrm>
              <a:off x="2234588" y="4122552"/>
              <a:ext cx="944582" cy="470537"/>
            </a:xfrm>
            <a:custGeom>
              <a:avLst/>
              <a:gdLst/>
              <a:ahLst/>
              <a:cxnLst/>
              <a:rect l="l" t="t" r="r" b="b"/>
              <a:pathLst>
                <a:path w="944582" h="470537">
                  <a:moveTo>
                    <a:pt x="943958" y="8426"/>
                  </a:moveTo>
                  <a:cubicBezTo>
                    <a:pt x="666634" y="174772"/>
                    <a:pt x="377875" y="321282"/>
                    <a:pt x="79874" y="446870"/>
                  </a:cubicBezTo>
                  <a:lnTo>
                    <a:pt x="78821" y="446870"/>
                  </a:lnTo>
                  <a:cubicBezTo>
                    <a:pt x="52392" y="454937"/>
                    <a:pt x="25910" y="462829"/>
                    <a:pt x="-624" y="470546"/>
                  </a:cubicBezTo>
                  <a:cubicBezTo>
                    <a:pt x="324104" y="337698"/>
                    <a:pt x="638293" y="180401"/>
                    <a:pt x="939224" y="8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42" name="Freeform 42"/>
            <p:cNvSpPr/>
            <p:nvPr/>
          </p:nvSpPr>
          <p:spPr>
            <a:xfrm>
              <a:off x="1487480" y="3697963"/>
              <a:ext cx="869696" cy="924239"/>
            </a:xfrm>
            <a:custGeom>
              <a:avLst/>
              <a:gdLst/>
              <a:ahLst/>
              <a:cxnLst/>
              <a:rect l="l" t="t" r="r" b="b"/>
              <a:pathLst>
                <a:path w="869696" h="924239">
                  <a:moveTo>
                    <a:pt x="869072" y="7199"/>
                  </a:moveTo>
                  <a:cubicBezTo>
                    <a:pt x="701938" y="134347"/>
                    <a:pt x="510600" y="284996"/>
                    <a:pt x="356444" y="437926"/>
                  </a:cubicBezTo>
                  <a:cubicBezTo>
                    <a:pt x="195623" y="597870"/>
                    <a:pt x="79348" y="757288"/>
                    <a:pt x="2882" y="924247"/>
                  </a:cubicBezTo>
                  <a:cubicBezTo>
                    <a:pt x="1392" y="919652"/>
                    <a:pt x="217" y="914970"/>
                    <a:pt x="-624" y="910217"/>
                  </a:cubicBezTo>
                  <a:cubicBezTo>
                    <a:pt x="76541" y="746064"/>
                    <a:pt x="192291" y="589101"/>
                    <a:pt x="350131" y="431787"/>
                  </a:cubicBezTo>
                  <a:cubicBezTo>
                    <a:pt x="504812" y="278157"/>
                    <a:pt x="696501" y="127157"/>
                    <a:pt x="863635" y="8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43" name="Freeform 43"/>
            <p:cNvSpPr/>
            <p:nvPr/>
          </p:nvSpPr>
          <p:spPr>
            <a:xfrm>
              <a:off x="1500107" y="3710240"/>
              <a:ext cx="743249" cy="782709"/>
            </a:xfrm>
            <a:custGeom>
              <a:avLst/>
              <a:gdLst/>
              <a:ahLst/>
              <a:cxnLst/>
              <a:rect l="l" t="t" r="r" b="b"/>
              <a:pathLst>
                <a:path w="743249" h="782709">
                  <a:moveTo>
                    <a:pt x="742625" y="5620"/>
                  </a:moveTo>
                  <a:cubicBezTo>
                    <a:pt x="533225" y="152411"/>
                    <a:pt x="384855" y="276578"/>
                    <a:pt x="262442" y="408988"/>
                  </a:cubicBezTo>
                  <a:cubicBezTo>
                    <a:pt x="156830" y="519932"/>
                    <a:pt x="68176" y="645871"/>
                    <a:pt x="-624" y="782718"/>
                  </a:cubicBezTo>
                  <a:cubicBezTo>
                    <a:pt x="15738" y="738259"/>
                    <a:pt x="36170" y="695397"/>
                    <a:pt x="60407" y="654692"/>
                  </a:cubicBezTo>
                  <a:lnTo>
                    <a:pt x="60407" y="654692"/>
                  </a:lnTo>
                  <a:cubicBezTo>
                    <a:pt x="117247" y="564934"/>
                    <a:pt x="182487" y="480788"/>
                    <a:pt x="255252" y="403376"/>
                  </a:cubicBezTo>
                  <a:cubicBezTo>
                    <a:pt x="378016" y="271142"/>
                    <a:pt x="527087" y="146624"/>
                    <a:pt x="737189" y="8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44" name="Freeform 44"/>
            <p:cNvSpPr/>
            <p:nvPr/>
          </p:nvSpPr>
          <p:spPr>
            <a:xfrm>
              <a:off x="1740199" y="3646578"/>
              <a:ext cx="444055" cy="423887"/>
            </a:xfrm>
            <a:custGeom>
              <a:avLst/>
              <a:gdLst/>
              <a:ahLst/>
              <a:cxnLst/>
              <a:rect l="l" t="t" r="r" b="b"/>
              <a:pathLst>
                <a:path w="444055" h="423887">
                  <a:moveTo>
                    <a:pt x="443431" y="7725"/>
                  </a:moveTo>
                  <a:cubicBezTo>
                    <a:pt x="273648" y="121236"/>
                    <a:pt x="123648" y="261829"/>
                    <a:pt x="-624" y="423895"/>
                  </a:cubicBezTo>
                  <a:cubicBezTo>
                    <a:pt x="23578" y="388820"/>
                    <a:pt x="48481" y="353744"/>
                    <a:pt x="74438" y="318669"/>
                  </a:cubicBezTo>
                  <a:cubicBezTo>
                    <a:pt x="180891" y="196790"/>
                    <a:pt x="303094" y="89629"/>
                    <a:pt x="437819" y="8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45" name="Freeform 45"/>
            <p:cNvSpPr/>
            <p:nvPr/>
          </p:nvSpPr>
          <p:spPr>
            <a:xfrm>
              <a:off x="2637823" y="3623077"/>
              <a:ext cx="438049" cy="247808"/>
            </a:xfrm>
            <a:custGeom>
              <a:avLst/>
              <a:gdLst/>
              <a:ahLst/>
              <a:cxnLst/>
              <a:rect l="l" t="t" r="r" b="b"/>
              <a:pathLst>
                <a:path w="438049" h="247808">
                  <a:moveTo>
                    <a:pt x="24062" y="8"/>
                  </a:moveTo>
                  <a:cubicBezTo>
                    <a:pt x="-7244" y="33023"/>
                    <a:pt x="-8980" y="84210"/>
                    <a:pt x="20027" y="119265"/>
                  </a:cubicBezTo>
                  <a:cubicBezTo>
                    <a:pt x="48965" y="152236"/>
                    <a:pt x="109119" y="146624"/>
                    <a:pt x="142792" y="119265"/>
                  </a:cubicBezTo>
                  <a:cubicBezTo>
                    <a:pt x="151736" y="159952"/>
                    <a:pt x="185234" y="205024"/>
                    <a:pt x="225746" y="213969"/>
                  </a:cubicBezTo>
                  <a:cubicBezTo>
                    <a:pt x="267380" y="222695"/>
                    <a:pt x="310348" y="207145"/>
                    <a:pt x="336759" y="173807"/>
                  </a:cubicBezTo>
                  <a:cubicBezTo>
                    <a:pt x="338794" y="196917"/>
                    <a:pt x="351263" y="217837"/>
                    <a:pt x="370607" y="230630"/>
                  </a:cubicBezTo>
                  <a:cubicBezTo>
                    <a:pt x="389513" y="245366"/>
                    <a:pt x="413961" y="251014"/>
                    <a:pt x="437426" y="246063"/>
                  </a:cubicBezTo>
                </a:path>
              </a:pathLst>
            </a:custGeom>
            <a:noFill/>
            <a:ln w="13310" cap="rnd">
              <a:solidFill>
                <a:srgbClr val="292E33"/>
              </a:solidFill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46" name="Freeform 46"/>
            <p:cNvSpPr/>
            <p:nvPr/>
          </p:nvSpPr>
          <p:spPr>
            <a:xfrm>
              <a:off x="3469070" y="4179550"/>
              <a:ext cx="427744" cy="928272"/>
            </a:xfrm>
            <a:custGeom>
              <a:avLst/>
              <a:gdLst/>
              <a:ahLst/>
              <a:cxnLst/>
              <a:rect l="l" t="t" r="r" b="b"/>
              <a:pathLst>
                <a:path w="427744" h="928272">
                  <a:moveTo>
                    <a:pt x="-624" y="928281"/>
                  </a:moveTo>
                  <a:cubicBezTo>
                    <a:pt x="42168" y="758866"/>
                    <a:pt x="70929" y="585418"/>
                    <a:pt x="130032" y="420914"/>
                  </a:cubicBezTo>
                  <a:cubicBezTo>
                    <a:pt x="189134" y="256410"/>
                    <a:pt x="282785" y="98044"/>
                    <a:pt x="427120" y="8"/>
                  </a:cubicBezTo>
                </a:path>
              </a:pathLst>
            </a:custGeom>
            <a:noFill/>
            <a:ln w="17864" cap="flat">
              <a:solidFill>
                <a:srgbClr val="3B382D"/>
              </a:solidFill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47" name="Freeform 47"/>
            <p:cNvSpPr/>
            <p:nvPr/>
          </p:nvSpPr>
          <p:spPr>
            <a:xfrm>
              <a:off x="3132918" y="3574892"/>
              <a:ext cx="1337517" cy="1343223"/>
            </a:xfrm>
            <a:custGeom>
              <a:avLst/>
              <a:gdLst/>
              <a:ahLst/>
              <a:cxnLst/>
              <a:rect l="l" t="t" r="r" b="b"/>
              <a:pathLst>
                <a:path w="1337517" h="1343223">
                  <a:moveTo>
                    <a:pt x="592105" y="546089"/>
                  </a:moveTo>
                  <a:cubicBezTo>
                    <a:pt x="485983" y="428218"/>
                    <a:pt x="424812" y="276689"/>
                    <a:pt x="419357" y="118168"/>
                  </a:cubicBezTo>
                  <a:cubicBezTo>
                    <a:pt x="417376" y="93570"/>
                    <a:pt x="420603" y="68828"/>
                    <a:pt x="428828" y="45562"/>
                  </a:cubicBezTo>
                  <a:cubicBezTo>
                    <a:pt x="437685" y="21930"/>
                    <a:pt x="458344" y="4726"/>
                    <a:pt x="483195" y="315"/>
                  </a:cubicBezTo>
                  <a:cubicBezTo>
                    <a:pt x="514938" y="-3017"/>
                    <a:pt x="542297" y="21360"/>
                    <a:pt x="562290" y="46088"/>
                  </a:cubicBezTo>
                  <a:cubicBezTo>
                    <a:pt x="665237" y="173588"/>
                    <a:pt x="690316" y="345282"/>
                    <a:pt x="711361" y="507682"/>
                  </a:cubicBezTo>
                  <a:cubicBezTo>
                    <a:pt x="770814" y="411400"/>
                    <a:pt x="828689" y="319853"/>
                    <a:pt x="917079" y="249000"/>
                  </a:cubicBezTo>
                  <a:cubicBezTo>
                    <a:pt x="955557" y="215052"/>
                    <a:pt x="1003575" y="193800"/>
                    <a:pt x="1054575" y="188144"/>
                  </a:cubicBezTo>
                  <a:cubicBezTo>
                    <a:pt x="1105434" y="185163"/>
                    <a:pt x="1159802" y="210943"/>
                    <a:pt x="1179444" y="258295"/>
                  </a:cubicBezTo>
                  <a:cubicBezTo>
                    <a:pt x="1193438" y="298946"/>
                    <a:pt x="1186353" y="343897"/>
                    <a:pt x="1160503" y="378253"/>
                  </a:cubicBezTo>
                  <a:cubicBezTo>
                    <a:pt x="1134669" y="411768"/>
                    <a:pt x="1102032" y="439442"/>
                    <a:pt x="1064746" y="459453"/>
                  </a:cubicBezTo>
                  <a:cubicBezTo>
                    <a:pt x="990036" y="503946"/>
                    <a:pt x="909362" y="537601"/>
                    <a:pt x="825181" y="559418"/>
                  </a:cubicBezTo>
                  <a:cubicBezTo>
                    <a:pt x="957783" y="526237"/>
                    <a:pt x="1097963" y="543091"/>
                    <a:pt x="1218904" y="606770"/>
                  </a:cubicBezTo>
                  <a:cubicBezTo>
                    <a:pt x="1262292" y="626342"/>
                    <a:pt x="1298648" y="658717"/>
                    <a:pt x="1323078" y="699545"/>
                  </a:cubicBezTo>
                  <a:cubicBezTo>
                    <a:pt x="1344649" y="741460"/>
                    <a:pt x="1342193" y="798633"/>
                    <a:pt x="1306942" y="830025"/>
                  </a:cubicBezTo>
                  <a:cubicBezTo>
                    <a:pt x="1271692" y="861418"/>
                    <a:pt x="1219254" y="858086"/>
                    <a:pt x="1172428" y="849142"/>
                  </a:cubicBezTo>
                  <a:cubicBezTo>
                    <a:pt x="1047208" y="824589"/>
                    <a:pt x="913221" y="786006"/>
                    <a:pt x="813255" y="706735"/>
                  </a:cubicBezTo>
                  <a:cubicBezTo>
                    <a:pt x="834301" y="801439"/>
                    <a:pt x="865869" y="877378"/>
                    <a:pt x="870779" y="974186"/>
                  </a:cubicBezTo>
                  <a:cubicBezTo>
                    <a:pt x="878198" y="1071397"/>
                    <a:pt x="863185" y="1169013"/>
                    <a:pt x="826934" y="1259525"/>
                  </a:cubicBezTo>
                  <a:cubicBezTo>
                    <a:pt x="809397" y="1299336"/>
                    <a:pt x="779933" y="1341426"/>
                    <a:pt x="736616" y="1343180"/>
                  </a:cubicBezTo>
                  <a:cubicBezTo>
                    <a:pt x="693297" y="1344934"/>
                    <a:pt x="658572" y="1301966"/>
                    <a:pt x="637527" y="1260928"/>
                  </a:cubicBezTo>
                  <a:cubicBezTo>
                    <a:pt x="560361" y="1107648"/>
                    <a:pt x="559134" y="900878"/>
                    <a:pt x="621568" y="740934"/>
                  </a:cubicBezTo>
                  <a:cubicBezTo>
                    <a:pt x="557730" y="884217"/>
                    <a:pt x="484598" y="1051703"/>
                    <a:pt x="376040" y="1164821"/>
                  </a:cubicBezTo>
                  <a:cubicBezTo>
                    <a:pt x="342893" y="1199897"/>
                    <a:pt x="294489" y="1232692"/>
                    <a:pt x="250293" y="1213927"/>
                  </a:cubicBezTo>
                  <a:cubicBezTo>
                    <a:pt x="206099" y="1195161"/>
                    <a:pt x="196278" y="1137638"/>
                    <a:pt x="201012" y="1090110"/>
                  </a:cubicBezTo>
                  <a:cubicBezTo>
                    <a:pt x="212763" y="973484"/>
                    <a:pt x="274846" y="868433"/>
                    <a:pt x="339912" y="770923"/>
                  </a:cubicBezTo>
                  <a:cubicBezTo>
                    <a:pt x="369375" y="726553"/>
                    <a:pt x="402171" y="680955"/>
                    <a:pt x="450751" y="658857"/>
                  </a:cubicBezTo>
                  <a:cubicBezTo>
                    <a:pt x="343594" y="674290"/>
                    <a:pt x="234861" y="683585"/>
                    <a:pt x="130160" y="656577"/>
                  </a:cubicBezTo>
                  <a:cubicBezTo>
                    <a:pt x="99434" y="649632"/>
                    <a:pt x="70514" y="636304"/>
                    <a:pt x="45278" y="617468"/>
                  </a:cubicBezTo>
                  <a:cubicBezTo>
                    <a:pt x="20023" y="598194"/>
                    <a:pt x="3590" y="569555"/>
                    <a:pt x="-321" y="538022"/>
                  </a:cubicBezTo>
                  <a:cubicBezTo>
                    <a:pt x="-4881" y="481375"/>
                    <a:pt x="42647" y="432796"/>
                    <a:pt x="94383" y="409295"/>
                  </a:cubicBezTo>
                  <a:cubicBezTo>
                    <a:pt x="176284" y="372290"/>
                    <a:pt x="272566" y="378604"/>
                    <a:pt x="357450" y="409295"/>
                  </a:cubicBezTo>
                  <a:cubicBezTo>
                    <a:pt x="442069" y="442897"/>
                    <a:pt x="521182" y="489004"/>
                    <a:pt x="592105" y="546089"/>
                  </a:cubicBezTo>
                  <a:close/>
                </a:path>
              </a:pathLst>
            </a:custGeom>
            <a:solidFill>
              <a:srgbClr val="FEB23B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48" name="Freeform 48"/>
            <p:cNvSpPr/>
            <p:nvPr/>
          </p:nvSpPr>
          <p:spPr>
            <a:xfrm>
              <a:off x="3696868" y="4114769"/>
              <a:ext cx="217168" cy="167577"/>
            </a:xfrm>
            <a:custGeom>
              <a:avLst/>
              <a:gdLst/>
              <a:ahLst/>
              <a:cxnLst/>
              <a:rect l="l" t="t" r="r" b="b"/>
              <a:pathLst>
                <a:path w="217168" h="167577">
                  <a:moveTo>
                    <a:pt x="145483" y="20944"/>
                  </a:moveTo>
                  <a:cubicBezTo>
                    <a:pt x="203357" y="56020"/>
                    <a:pt x="227208" y="128802"/>
                    <a:pt x="212126" y="153530"/>
                  </a:cubicBezTo>
                  <a:cubicBezTo>
                    <a:pt x="197044" y="178258"/>
                    <a:pt x="137940" y="169489"/>
                    <a:pt x="80242" y="134063"/>
                  </a:cubicBezTo>
                  <a:cubicBezTo>
                    <a:pt x="22543" y="98637"/>
                    <a:pt x="-12183" y="50057"/>
                    <a:pt x="2901" y="25329"/>
                  </a:cubicBezTo>
                  <a:cubicBezTo>
                    <a:pt x="17983" y="601"/>
                    <a:pt x="87783" y="-14482"/>
                    <a:pt x="145483" y="20944"/>
                  </a:cubicBezTo>
                  <a:close/>
                </a:path>
              </a:pathLst>
            </a:custGeom>
            <a:solidFill>
              <a:srgbClr val="FFF2E8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49" name="Freeform 49"/>
            <p:cNvSpPr/>
            <p:nvPr/>
          </p:nvSpPr>
          <p:spPr>
            <a:xfrm>
              <a:off x="3445920" y="4756348"/>
              <a:ext cx="877847" cy="453511"/>
            </a:xfrm>
            <a:custGeom>
              <a:avLst/>
              <a:gdLst/>
              <a:ahLst/>
              <a:cxnLst/>
              <a:rect l="l" t="t" r="r" b="b"/>
              <a:pathLst>
                <a:path w="877847" h="453511">
                  <a:moveTo>
                    <a:pt x="873456" y="97010"/>
                  </a:moveTo>
                  <a:cubicBezTo>
                    <a:pt x="851500" y="159672"/>
                    <a:pt x="815494" y="216477"/>
                    <a:pt x="768230" y="263092"/>
                  </a:cubicBezTo>
                  <a:cubicBezTo>
                    <a:pt x="765073" y="266424"/>
                    <a:pt x="761916" y="269406"/>
                    <a:pt x="758584" y="272387"/>
                  </a:cubicBezTo>
                  <a:cubicBezTo>
                    <a:pt x="744221" y="285926"/>
                    <a:pt x="728981" y="298518"/>
                    <a:pt x="712987" y="310093"/>
                  </a:cubicBezTo>
                  <a:cubicBezTo>
                    <a:pt x="660286" y="347659"/>
                    <a:pt x="602305" y="377210"/>
                    <a:pt x="540941" y="397782"/>
                  </a:cubicBezTo>
                  <a:lnTo>
                    <a:pt x="525332" y="403219"/>
                  </a:lnTo>
                  <a:lnTo>
                    <a:pt x="525332" y="403219"/>
                  </a:lnTo>
                  <a:cubicBezTo>
                    <a:pt x="474455" y="419125"/>
                    <a:pt x="422369" y="430841"/>
                    <a:pt x="369597" y="438294"/>
                  </a:cubicBezTo>
                  <a:cubicBezTo>
                    <a:pt x="248412" y="455832"/>
                    <a:pt x="125296" y="454253"/>
                    <a:pt x="2883" y="452500"/>
                  </a:cubicBezTo>
                  <a:lnTo>
                    <a:pt x="-624" y="452500"/>
                  </a:lnTo>
                  <a:cubicBezTo>
                    <a:pt x="1129" y="448115"/>
                    <a:pt x="2708" y="443380"/>
                    <a:pt x="4461" y="438469"/>
                  </a:cubicBezTo>
                  <a:lnTo>
                    <a:pt x="4461" y="438469"/>
                  </a:lnTo>
                  <a:cubicBezTo>
                    <a:pt x="12213" y="414144"/>
                    <a:pt x="23069" y="390925"/>
                    <a:pt x="36731" y="369371"/>
                  </a:cubicBezTo>
                  <a:cubicBezTo>
                    <a:pt x="77647" y="312548"/>
                    <a:pt x="125420" y="261005"/>
                    <a:pt x="178962" y="215915"/>
                  </a:cubicBezTo>
                  <a:cubicBezTo>
                    <a:pt x="183346" y="212057"/>
                    <a:pt x="187731" y="208374"/>
                    <a:pt x="192466" y="204691"/>
                  </a:cubicBezTo>
                  <a:cubicBezTo>
                    <a:pt x="261459" y="148658"/>
                    <a:pt x="338275" y="102990"/>
                    <a:pt x="420457" y="69125"/>
                  </a:cubicBezTo>
                  <a:lnTo>
                    <a:pt x="435013" y="63162"/>
                  </a:lnTo>
                  <a:cubicBezTo>
                    <a:pt x="513162" y="32400"/>
                    <a:pt x="595203" y="12635"/>
                    <a:pt x="678788" y="4410"/>
                  </a:cubicBezTo>
                  <a:cubicBezTo>
                    <a:pt x="684575" y="4410"/>
                    <a:pt x="690538" y="3358"/>
                    <a:pt x="696325" y="2832"/>
                  </a:cubicBezTo>
                  <a:cubicBezTo>
                    <a:pt x="733488" y="-202"/>
                    <a:pt x="770808" y="-798"/>
                    <a:pt x="808041" y="1078"/>
                  </a:cubicBezTo>
                  <a:cubicBezTo>
                    <a:pt x="839521" y="2516"/>
                    <a:pt x="866477" y="24140"/>
                    <a:pt x="874684" y="54568"/>
                  </a:cubicBezTo>
                  <a:cubicBezTo>
                    <a:pt x="875596" y="58023"/>
                    <a:pt x="876245" y="61531"/>
                    <a:pt x="876614" y="65091"/>
                  </a:cubicBezTo>
                  <a:cubicBezTo>
                    <a:pt x="878034" y="75824"/>
                    <a:pt x="876964" y="86750"/>
                    <a:pt x="873456" y="97010"/>
                  </a:cubicBezTo>
                  <a:close/>
                </a:path>
              </a:pathLst>
            </a:custGeom>
            <a:solidFill>
              <a:srgbClr val="A7D877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50" name="Freeform 50"/>
            <p:cNvSpPr/>
            <p:nvPr/>
          </p:nvSpPr>
          <p:spPr>
            <a:xfrm>
              <a:off x="3444166" y="4811259"/>
              <a:ext cx="879342" cy="398457"/>
            </a:xfrm>
            <a:custGeom>
              <a:avLst/>
              <a:gdLst/>
              <a:ahLst/>
              <a:cxnLst/>
              <a:rect l="l" t="t" r="r" b="b"/>
              <a:pathLst>
                <a:path w="879342" h="398457">
                  <a:moveTo>
                    <a:pt x="878718" y="10180"/>
                  </a:moveTo>
                  <a:cubicBezTo>
                    <a:pt x="759305" y="37626"/>
                    <a:pt x="642082" y="73789"/>
                    <a:pt x="527964" y="118388"/>
                  </a:cubicBezTo>
                  <a:cubicBezTo>
                    <a:pt x="523755" y="119791"/>
                    <a:pt x="519546" y="121545"/>
                    <a:pt x="515337" y="123298"/>
                  </a:cubicBezTo>
                  <a:cubicBezTo>
                    <a:pt x="458041" y="146676"/>
                    <a:pt x="401570" y="171475"/>
                    <a:pt x="345922" y="197658"/>
                  </a:cubicBezTo>
                  <a:lnTo>
                    <a:pt x="336101" y="202569"/>
                  </a:lnTo>
                  <a:cubicBezTo>
                    <a:pt x="220053" y="259023"/>
                    <a:pt x="108636" y="324509"/>
                    <a:pt x="2883" y="398466"/>
                  </a:cubicBezTo>
                  <a:lnTo>
                    <a:pt x="-624" y="398466"/>
                  </a:lnTo>
                  <a:cubicBezTo>
                    <a:pt x="1130" y="394081"/>
                    <a:pt x="2708" y="389346"/>
                    <a:pt x="4462" y="384435"/>
                  </a:cubicBezTo>
                  <a:lnTo>
                    <a:pt x="4462" y="384435"/>
                  </a:lnTo>
                  <a:cubicBezTo>
                    <a:pt x="60460" y="345852"/>
                    <a:pt x="117878" y="309426"/>
                    <a:pt x="176683" y="275175"/>
                  </a:cubicBezTo>
                  <a:lnTo>
                    <a:pt x="186680" y="269563"/>
                  </a:lnTo>
                  <a:cubicBezTo>
                    <a:pt x="247184" y="234488"/>
                    <a:pt x="309444" y="202744"/>
                    <a:pt x="372228" y="173456"/>
                  </a:cubicBezTo>
                  <a:lnTo>
                    <a:pt x="384329" y="167844"/>
                  </a:lnTo>
                  <a:cubicBezTo>
                    <a:pt x="452727" y="136276"/>
                    <a:pt x="522702" y="107690"/>
                    <a:pt x="593730" y="82260"/>
                  </a:cubicBezTo>
                  <a:lnTo>
                    <a:pt x="606708" y="77700"/>
                  </a:lnTo>
                  <a:cubicBezTo>
                    <a:pt x="694853" y="46781"/>
                    <a:pt x="784681" y="20843"/>
                    <a:pt x="875737" y="8"/>
                  </a:cubicBezTo>
                  <a:cubicBezTo>
                    <a:pt x="876982" y="3323"/>
                    <a:pt x="877982" y="6725"/>
                    <a:pt x="878718" y="10180"/>
                  </a:cubicBezTo>
                  <a:close/>
                </a:path>
              </a:pathLst>
            </a:custGeom>
            <a:solidFill>
              <a:srgbClr val="3B382D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51" name="Freeform 51"/>
            <p:cNvSpPr/>
            <p:nvPr/>
          </p:nvSpPr>
          <p:spPr>
            <a:xfrm>
              <a:off x="4039222" y="4759172"/>
              <a:ext cx="103647" cy="137671"/>
            </a:xfrm>
            <a:custGeom>
              <a:avLst/>
              <a:gdLst/>
              <a:ahLst/>
              <a:cxnLst/>
              <a:rect l="l" t="t" r="r" b="b"/>
              <a:pathLst>
                <a:path w="103647" h="137671">
                  <a:moveTo>
                    <a:pt x="103023" y="8"/>
                  </a:moveTo>
                  <a:cubicBezTo>
                    <a:pt x="62862" y="35259"/>
                    <a:pt x="31768" y="79647"/>
                    <a:pt x="12353" y="129437"/>
                  </a:cubicBezTo>
                  <a:cubicBezTo>
                    <a:pt x="11126" y="132067"/>
                    <a:pt x="10073" y="134873"/>
                    <a:pt x="9021" y="137679"/>
                  </a:cubicBezTo>
                  <a:lnTo>
                    <a:pt x="-624" y="133996"/>
                  </a:lnTo>
                  <a:lnTo>
                    <a:pt x="-624" y="133996"/>
                  </a:lnTo>
                  <a:cubicBezTo>
                    <a:pt x="17544" y="83856"/>
                    <a:pt x="47078" y="38591"/>
                    <a:pt x="85661" y="1762"/>
                  </a:cubicBezTo>
                  <a:cubicBezTo>
                    <a:pt x="91449" y="885"/>
                    <a:pt x="97411" y="534"/>
                    <a:pt x="103023" y="8"/>
                  </a:cubicBezTo>
                  <a:close/>
                </a:path>
              </a:pathLst>
            </a:custGeom>
            <a:solidFill>
              <a:srgbClr val="3B382D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52" name="Freeform 52"/>
            <p:cNvSpPr/>
            <p:nvPr/>
          </p:nvSpPr>
          <p:spPr>
            <a:xfrm>
              <a:off x="3958197" y="4924202"/>
              <a:ext cx="256227" cy="104174"/>
            </a:xfrm>
            <a:custGeom>
              <a:avLst/>
              <a:gdLst/>
              <a:ahLst/>
              <a:cxnLst/>
              <a:rect l="l" t="t" r="r" b="b"/>
              <a:pathLst>
                <a:path w="256227" h="104174">
                  <a:moveTo>
                    <a:pt x="255603" y="94887"/>
                  </a:moveTo>
                  <a:cubicBezTo>
                    <a:pt x="252446" y="98220"/>
                    <a:pt x="249288" y="101201"/>
                    <a:pt x="245957" y="104182"/>
                  </a:cubicBezTo>
                  <a:cubicBezTo>
                    <a:pt x="213547" y="97483"/>
                    <a:pt x="181558" y="88819"/>
                    <a:pt x="150201" y="78227"/>
                  </a:cubicBezTo>
                  <a:cubicBezTo>
                    <a:pt x="98429" y="60917"/>
                    <a:pt x="48639" y="38170"/>
                    <a:pt x="1656" y="10356"/>
                  </a:cubicBezTo>
                  <a:lnTo>
                    <a:pt x="-624" y="9128"/>
                  </a:lnTo>
                  <a:lnTo>
                    <a:pt x="4988" y="8"/>
                  </a:lnTo>
                  <a:lnTo>
                    <a:pt x="14283" y="5445"/>
                  </a:lnTo>
                  <a:cubicBezTo>
                    <a:pt x="89222" y="48412"/>
                    <a:pt x="170772" y="78648"/>
                    <a:pt x="255603" y="94887"/>
                  </a:cubicBezTo>
                  <a:close/>
                </a:path>
              </a:pathLst>
            </a:custGeom>
            <a:solidFill>
              <a:srgbClr val="3B382D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53" name="Freeform 53"/>
            <p:cNvSpPr/>
            <p:nvPr/>
          </p:nvSpPr>
          <p:spPr>
            <a:xfrm>
              <a:off x="3781593" y="5007506"/>
              <a:ext cx="205541" cy="152227"/>
            </a:xfrm>
            <a:custGeom>
              <a:avLst/>
              <a:gdLst/>
              <a:ahLst/>
              <a:cxnLst/>
              <a:rect l="l" t="t" r="r" b="b"/>
              <a:pathLst>
                <a:path w="205541" h="152227">
                  <a:moveTo>
                    <a:pt x="204917" y="146799"/>
                  </a:moveTo>
                  <a:lnTo>
                    <a:pt x="189309" y="152236"/>
                  </a:lnTo>
                  <a:lnTo>
                    <a:pt x="189309" y="152236"/>
                  </a:lnTo>
                  <a:cubicBezTo>
                    <a:pt x="114055" y="121510"/>
                    <a:pt x="48463" y="71106"/>
                    <a:pt x="-624" y="6322"/>
                  </a:cubicBezTo>
                  <a:lnTo>
                    <a:pt x="-624" y="6322"/>
                  </a:lnTo>
                  <a:lnTo>
                    <a:pt x="7969" y="8"/>
                  </a:lnTo>
                  <a:cubicBezTo>
                    <a:pt x="7969" y="8"/>
                    <a:pt x="9021" y="1587"/>
                    <a:pt x="9722" y="2113"/>
                  </a:cubicBezTo>
                  <a:cubicBezTo>
                    <a:pt x="60038" y="67581"/>
                    <a:pt x="127646" y="117704"/>
                    <a:pt x="204917" y="146799"/>
                  </a:cubicBezTo>
                  <a:close/>
                </a:path>
              </a:pathLst>
            </a:custGeom>
            <a:solidFill>
              <a:srgbClr val="3B382D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54" name="Freeform 54"/>
            <p:cNvSpPr/>
            <p:nvPr/>
          </p:nvSpPr>
          <p:spPr>
            <a:xfrm>
              <a:off x="3818070" y="4821080"/>
              <a:ext cx="63312" cy="165556"/>
            </a:xfrm>
            <a:custGeom>
              <a:avLst/>
              <a:gdLst/>
              <a:ahLst/>
              <a:cxnLst/>
              <a:rect l="l" t="t" r="r" b="b"/>
              <a:pathLst>
                <a:path w="63312" h="165556">
                  <a:moveTo>
                    <a:pt x="9899" y="165564"/>
                  </a:moveTo>
                  <a:lnTo>
                    <a:pt x="-624" y="163811"/>
                  </a:lnTo>
                  <a:lnTo>
                    <a:pt x="-624" y="163811"/>
                  </a:lnTo>
                  <a:cubicBezTo>
                    <a:pt x="8548" y="109268"/>
                    <a:pt x="24946" y="56182"/>
                    <a:pt x="48131" y="5971"/>
                  </a:cubicBezTo>
                  <a:lnTo>
                    <a:pt x="62688" y="8"/>
                  </a:lnTo>
                  <a:cubicBezTo>
                    <a:pt x="38310" y="50271"/>
                    <a:pt x="21070" y="103691"/>
                    <a:pt x="11477" y="158725"/>
                  </a:cubicBezTo>
                  <a:cubicBezTo>
                    <a:pt x="10776" y="160303"/>
                    <a:pt x="10424" y="162934"/>
                    <a:pt x="9899" y="165564"/>
                  </a:cubicBezTo>
                  <a:close/>
                </a:path>
              </a:pathLst>
            </a:custGeom>
            <a:solidFill>
              <a:srgbClr val="3B382D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55" name="Freeform 55"/>
            <p:cNvSpPr/>
            <p:nvPr/>
          </p:nvSpPr>
          <p:spPr>
            <a:xfrm>
              <a:off x="3618452" y="4961558"/>
              <a:ext cx="20032" cy="130305"/>
            </a:xfrm>
            <a:custGeom>
              <a:avLst/>
              <a:gdLst/>
              <a:ahLst/>
              <a:cxnLst/>
              <a:rect l="l" t="t" r="r" b="b"/>
              <a:pathLst>
                <a:path w="20032" h="130305">
                  <a:moveTo>
                    <a:pt x="15199" y="128385"/>
                  </a:moveTo>
                  <a:lnTo>
                    <a:pt x="4677" y="130314"/>
                  </a:lnTo>
                  <a:cubicBezTo>
                    <a:pt x="4677" y="128385"/>
                    <a:pt x="4677" y="126455"/>
                    <a:pt x="3625" y="124526"/>
                  </a:cubicBezTo>
                  <a:cubicBezTo>
                    <a:pt x="-2724" y="86960"/>
                    <a:pt x="-1953" y="48518"/>
                    <a:pt x="5903" y="11232"/>
                  </a:cubicBezTo>
                  <a:cubicBezTo>
                    <a:pt x="10288" y="7374"/>
                    <a:pt x="14672" y="3691"/>
                    <a:pt x="19408" y="8"/>
                  </a:cubicBezTo>
                  <a:cubicBezTo>
                    <a:pt x="9499" y="38854"/>
                    <a:pt x="7535" y="79296"/>
                    <a:pt x="13620" y="118914"/>
                  </a:cubicBezTo>
                  <a:cubicBezTo>
                    <a:pt x="13796" y="122071"/>
                    <a:pt x="15199" y="125228"/>
                    <a:pt x="15199" y="128385"/>
                  </a:cubicBezTo>
                  <a:close/>
                </a:path>
              </a:pathLst>
            </a:custGeom>
            <a:solidFill>
              <a:srgbClr val="3B382D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56" name="Freeform 56"/>
            <p:cNvSpPr/>
            <p:nvPr/>
          </p:nvSpPr>
          <p:spPr>
            <a:xfrm>
              <a:off x="3912424" y="3367377"/>
              <a:ext cx="17537" cy="235882"/>
            </a:xfrm>
            <a:custGeom>
              <a:avLst/>
              <a:gdLst/>
              <a:ahLst/>
              <a:cxnLst/>
              <a:rect l="l" t="t" r="r" b="b"/>
              <a:pathLst>
                <a:path w="17537" h="235882">
                  <a:moveTo>
                    <a:pt x="0" y="0"/>
                  </a:moveTo>
                  <a:lnTo>
                    <a:pt x="0" y="235883"/>
                  </a:lnTo>
                </a:path>
              </a:pathLst>
            </a:custGeom>
            <a:ln w="14361" cap="rnd">
              <a:solidFill>
                <a:srgbClr val="FFFFFF"/>
              </a:solidFill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57" name="Freeform 57"/>
            <p:cNvSpPr/>
            <p:nvPr/>
          </p:nvSpPr>
          <p:spPr>
            <a:xfrm>
              <a:off x="3812458" y="3410695"/>
              <a:ext cx="194845" cy="173974"/>
            </a:xfrm>
            <a:custGeom>
              <a:avLst/>
              <a:gdLst/>
              <a:ahLst/>
              <a:cxnLst/>
              <a:rect l="l" t="t" r="r" b="b"/>
              <a:pathLst>
                <a:path w="194845" h="173974">
                  <a:moveTo>
                    <a:pt x="-624" y="8"/>
                  </a:moveTo>
                  <a:cubicBezTo>
                    <a:pt x="67931" y="53817"/>
                    <a:pt x="133014" y="111927"/>
                    <a:pt x="194221" y="173983"/>
                  </a:cubicBezTo>
                </a:path>
              </a:pathLst>
            </a:custGeom>
            <a:noFill/>
            <a:ln w="14361" cap="rnd">
              <a:solidFill>
                <a:srgbClr val="FFFFFF"/>
              </a:solidFill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58" name="Freeform 58"/>
            <p:cNvSpPr/>
            <p:nvPr/>
          </p:nvSpPr>
          <p:spPr>
            <a:xfrm>
              <a:off x="3823858" y="3419113"/>
              <a:ext cx="169589" cy="162224"/>
            </a:xfrm>
            <a:custGeom>
              <a:avLst/>
              <a:gdLst/>
              <a:ahLst/>
              <a:cxnLst/>
              <a:rect l="l" t="t" r="r" b="b"/>
              <a:pathLst>
                <a:path w="169589" h="162224">
                  <a:moveTo>
                    <a:pt x="-624" y="162232"/>
                  </a:moveTo>
                  <a:cubicBezTo>
                    <a:pt x="51217" y="103458"/>
                    <a:pt x="107951" y="49189"/>
                    <a:pt x="168965" y="8"/>
                  </a:cubicBezTo>
                </a:path>
              </a:pathLst>
            </a:custGeom>
            <a:noFill/>
            <a:ln w="14361" cap="rnd">
              <a:solidFill>
                <a:srgbClr val="FFFFFF"/>
              </a:solidFill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59" name="Freeform 59"/>
            <p:cNvSpPr/>
            <p:nvPr/>
          </p:nvSpPr>
          <p:spPr>
            <a:xfrm>
              <a:off x="3784574" y="3490316"/>
              <a:ext cx="225535" cy="17537"/>
            </a:xfrm>
            <a:custGeom>
              <a:avLst/>
              <a:gdLst/>
              <a:ahLst/>
              <a:cxnLst/>
              <a:rect l="l" t="t" r="r" b="b"/>
              <a:pathLst>
                <a:path w="225535" h="17537">
                  <a:moveTo>
                    <a:pt x="0" y="0"/>
                  </a:moveTo>
                  <a:lnTo>
                    <a:pt x="225535" y="0"/>
                  </a:lnTo>
                </a:path>
              </a:pathLst>
            </a:custGeom>
            <a:ln w="14361" cap="rnd">
              <a:solidFill>
                <a:srgbClr val="FFFFFF"/>
              </a:solidFill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60" name="Freeform 60"/>
            <p:cNvSpPr/>
            <p:nvPr/>
          </p:nvSpPr>
          <p:spPr>
            <a:xfrm>
              <a:off x="2737746" y="2655169"/>
              <a:ext cx="17537" cy="236058"/>
            </a:xfrm>
            <a:custGeom>
              <a:avLst/>
              <a:gdLst/>
              <a:ahLst/>
              <a:cxnLst/>
              <a:rect l="l" t="t" r="r" b="b"/>
              <a:pathLst>
                <a:path w="17537" h="236058">
                  <a:moveTo>
                    <a:pt x="0" y="0"/>
                  </a:moveTo>
                  <a:lnTo>
                    <a:pt x="0" y="236058"/>
                  </a:lnTo>
                </a:path>
              </a:pathLst>
            </a:custGeom>
            <a:ln w="14361" cap="rnd">
              <a:solidFill>
                <a:srgbClr val="FFFFFF"/>
              </a:solidFill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61" name="Freeform 61"/>
            <p:cNvSpPr/>
            <p:nvPr/>
          </p:nvSpPr>
          <p:spPr>
            <a:xfrm>
              <a:off x="2637956" y="2698662"/>
              <a:ext cx="194668" cy="173974"/>
            </a:xfrm>
            <a:custGeom>
              <a:avLst/>
              <a:gdLst/>
              <a:ahLst/>
              <a:cxnLst/>
              <a:rect l="l" t="t" r="r" b="b"/>
              <a:pathLst>
                <a:path w="194668" h="173974">
                  <a:moveTo>
                    <a:pt x="-624" y="8"/>
                  </a:moveTo>
                  <a:cubicBezTo>
                    <a:pt x="67843" y="53865"/>
                    <a:pt x="132856" y="111971"/>
                    <a:pt x="194044" y="173983"/>
                  </a:cubicBezTo>
                </a:path>
              </a:pathLst>
            </a:custGeom>
            <a:noFill/>
            <a:ln w="14361" cap="rnd">
              <a:solidFill>
                <a:srgbClr val="FFFFFF"/>
              </a:solidFill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62" name="Freeform 62"/>
            <p:cNvSpPr/>
            <p:nvPr/>
          </p:nvSpPr>
          <p:spPr>
            <a:xfrm>
              <a:off x="2649180" y="2707081"/>
              <a:ext cx="169589" cy="162048"/>
            </a:xfrm>
            <a:custGeom>
              <a:avLst/>
              <a:gdLst/>
              <a:ahLst/>
              <a:cxnLst/>
              <a:rect l="l" t="t" r="r" b="b"/>
              <a:pathLst>
                <a:path w="169589" h="162048">
                  <a:moveTo>
                    <a:pt x="-624" y="162057"/>
                  </a:moveTo>
                  <a:cubicBezTo>
                    <a:pt x="51357" y="103467"/>
                    <a:pt x="108074" y="49266"/>
                    <a:pt x="168965" y="8"/>
                  </a:cubicBezTo>
                </a:path>
              </a:pathLst>
            </a:custGeom>
            <a:noFill/>
            <a:ln w="14361" cap="rnd">
              <a:solidFill>
                <a:srgbClr val="FFFFFF"/>
              </a:solidFill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63" name="Freeform 63"/>
            <p:cNvSpPr/>
            <p:nvPr/>
          </p:nvSpPr>
          <p:spPr>
            <a:xfrm>
              <a:off x="2609895" y="2778108"/>
              <a:ext cx="225710" cy="17537"/>
            </a:xfrm>
            <a:custGeom>
              <a:avLst/>
              <a:gdLst/>
              <a:ahLst/>
              <a:cxnLst/>
              <a:rect l="l" t="t" r="r" b="b"/>
              <a:pathLst>
                <a:path w="225710" h="17537">
                  <a:moveTo>
                    <a:pt x="0" y="0"/>
                  </a:moveTo>
                  <a:lnTo>
                    <a:pt x="225711" y="0"/>
                  </a:lnTo>
                </a:path>
              </a:pathLst>
            </a:custGeom>
            <a:ln w="14361" cap="rnd">
              <a:solidFill>
                <a:srgbClr val="FFFFFF"/>
              </a:solidFill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64" name="Freeform 64"/>
            <p:cNvSpPr/>
            <p:nvPr/>
          </p:nvSpPr>
          <p:spPr>
            <a:xfrm>
              <a:off x="1770013" y="4955770"/>
              <a:ext cx="17537" cy="236058"/>
            </a:xfrm>
            <a:custGeom>
              <a:avLst/>
              <a:gdLst/>
              <a:ahLst/>
              <a:cxnLst/>
              <a:rect l="l" t="t" r="r" b="b"/>
              <a:pathLst>
                <a:path w="17537" h="236058">
                  <a:moveTo>
                    <a:pt x="0" y="0"/>
                  </a:moveTo>
                  <a:lnTo>
                    <a:pt x="0" y="236058"/>
                  </a:lnTo>
                </a:path>
              </a:pathLst>
            </a:custGeom>
            <a:ln w="14361" cap="rnd">
              <a:solidFill>
                <a:srgbClr val="FFFFFF"/>
              </a:solidFill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65" name="Freeform 65"/>
            <p:cNvSpPr/>
            <p:nvPr/>
          </p:nvSpPr>
          <p:spPr>
            <a:xfrm>
              <a:off x="1670048" y="4999088"/>
              <a:ext cx="194668" cy="173974"/>
            </a:xfrm>
            <a:custGeom>
              <a:avLst/>
              <a:gdLst/>
              <a:ahLst/>
              <a:cxnLst/>
              <a:rect l="l" t="t" r="r" b="b"/>
              <a:pathLst>
                <a:path w="194668" h="173974">
                  <a:moveTo>
                    <a:pt x="-624" y="8"/>
                  </a:moveTo>
                  <a:cubicBezTo>
                    <a:pt x="67807" y="53919"/>
                    <a:pt x="132820" y="112022"/>
                    <a:pt x="194044" y="173983"/>
                  </a:cubicBezTo>
                </a:path>
              </a:pathLst>
            </a:custGeom>
            <a:noFill/>
            <a:ln w="14361" cap="rnd">
              <a:solidFill>
                <a:srgbClr val="FFFFFF"/>
              </a:solidFill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66" name="Freeform 66"/>
            <p:cNvSpPr/>
            <p:nvPr/>
          </p:nvSpPr>
          <p:spPr>
            <a:xfrm>
              <a:off x="1681448" y="5006805"/>
              <a:ext cx="169765" cy="162224"/>
            </a:xfrm>
            <a:custGeom>
              <a:avLst/>
              <a:gdLst/>
              <a:ahLst/>
              <a:cxnLst/>
              <a:rect l="l" t="t" r="r" b="b"/>
              <a:pathLst>
                <a:path w="169765" h="162224">
                  <a:moveTo>
                    <a:pt x="-624" y="162232"/>
                  </a:moveTo>
                  <a:cubicBezTo>
                    <a:pt x="51322" y="103498"/>
                    <a:pt x="108109" y="49237"/>
                    <a:pt x="169141" y="8"/>
                  </a:cubicBezTo>
                </a:path>
              </a:pathLst>
            </a:custGeom>
            <a:noFill/>
            <a:ln w="14361" cap="rnd">
              <a:solidFill>
                <a:srgbClr val="FFFFFF"/>
              </a:solidFill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67" name="Freeform 67"/>
            <p:cNvSpPr/>
            <p:nvPr/>
          </p:nvSpPr>
          <p:spPr>
            <a:xfrm>
              <a:off x="1642163" y="5078710"/>
              <a:ext cx="225710" cy="17537"/>
            </a:xfrm>
            <a:custGeom>
              <a:avLst/>
              <a:gdLst/>
              <a:ahLst/>
              <a:cxnLst/>
              <a:rect l="l" t="t" r="r" b="b"/>
              <a:pathLst>
                <a:path w="225710" h="17537">
                  <a:moveTo>
                    <a:pt x="0" y="0"/>
                  </a:moveTo>
                  <a:lnTo>
                    <a:pt x="225711" y="0"/>
                  </a:lnTo>
                </a:path>
              </a:pathLst>
            </a:custGeom>
            <a:ln w="14361" cap="rnd">
              <a:solidFill>
                <a:srgbClr val="FFFFFF"/>
              </a:solidFill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grpSp>
          <p:nvGrpSpPr>
            <p:cNvPr id="68" name="Group 68"/>
            <p:cNvGrpSpPr/>
            <p:nvPr/>
          </p:nvGrpSpPr>
          <p:grpSpPr>
            <a:xfrm>
              <a:off x="709505" y="2010144"/>
              <a:ext cx="2119615" cy="3571849"/>
              <a:chOff x="709505" y="2010144"/>
              <a:chExt cx="2119615" cy="3571849"/>
            </a:xfrm>
          </p:grpSpPr>
          <p:sp>
            <p:nvSpPr>
              <p:cNvPr id="69" name="Freeform 69"/>
              <p:cNvSpPr/>
              <p:nvPr/>
            </p:nvSpPr>
            <p:spPr>
              <a:xfrm>
                <a:off x="1528407" y="2010144"/>
                <a:ext cx="1300714" cy="1357246"/>
              </a:xfrm>
              <a:custGeom>
                <a:avLst/>
                <a:gdLst/>
                <a:ahLst/>
                <a:cxnLst/>
                <a:rect l="l" t="t" r="r" b="b"/>
                <a:pathLst>
                  <a:path w="1300714" h="1357246">
                    <a:moveTo>
                      <a:pt x="772375" y="590666"/>
                    </a:moveTo>
                    <a:cubicBezTo>
                      <a:pt x="875550" y="470217"/>
                      <a:pt x="1017868" y="389989"/>
                      <a:pt x="1174340" y="364078"/>
                    </a:cubicBezTo>
                    <a:cubicBezTo>
                      <a:pt x="1198490" y="358728"/>
                      <a:pt x="1223499" y="358728"/>
                      <a:pt x="1247648" y="364078"/>
                    </a:cubicBezTo>
                    <a:cubicBezTo>
                      <a:pt x="1271902" y="369862"/>
                      <a:pt x="1291264" y="388091"/>
                      <a:pt x="1298508" y="411956"/>
                    </a:cubicBezTo>
                    <a:cubicBezTo>
                      <a:pt x="1306049" y="442823"/>
                      <a:pt x="1285354" y="473163"/>
                      <a:pt x="1263432" y="496138"/>
                    </a:cubicBezTo>
                    <a:cubicBezTo>
                      <a:pt x="1150314" y="614868"/>
                      <a:pt x="982828" y="661869"/>
                      <a:pt x="824989" y="703784"/>
                    </a:cubicBezTo>
                    <a:cubicBezTo>
                      <a:pt x="928286" y="750259"/>
                      <a:pt x="1026673" y="795858"/>
                      <a:pt x="1108224" y="874251"/>
                    </a:cubicBezTo>
                    <a:cubicBezTo>
                      <a:pt x="1146824" y="908024"/>
                      <a:pt x="1174130" y="952834"/>
                      <a:pt x="1186441" y="1002628"/>
                    </a:cubicBezTo>
                    <a:cubicBezTo>
                      <a:pt x="1195912" y="1052786"/>
                      <a:pt x="1177497" y="1110485"/>
                      <a:pt x="1133828" y="1135564"/>
                    </a:cubicBezTo>
                    <a:cubicBezTo>
                      <a:pt x="1095351" y="1154766"/>
                      <a:pt x="1049840" y="1153515"/>
                      <a:pt x="1012467" y="1132232"/>
                    </a:cubicBezTo>
                    <a:cubicBezTo>
                      <a:pt x="975883" y="1110976"/>
                      <a:pt x="944210" y="1082228"/>
                      <a:pt x="919517" y="1047875"/>
                    </a:cubicBezTo>
                    <a:cubicBezTo>
                      <a:pt x="865553" y="979708"/>
                      <a:pt x="821621" y="904174"/>
                      <a:pt x="789036" y="823567"/>
                    </a:cubicBezTo>
                    <a:cubicBezTo>
                      <a:pt x="839124" y="950756"/>
                      <a:pt x="840491" y="1091956"/>
                      <a:pt x="792894" y="1220096"/>
                    </a:cubicBezTo>
                    <a:cubicBezTo>
                      <a:pt x="779040" y="1265504"/>
                      <a:pt x="751610" y="1305587"/>
                      <a:pt x="714325" y="1334968"/>
                    </a:cubicBezTo>
                    <a:cubicBezTo>
                      <a:pt x="675567" y="1361976"/>
                      <a:pt x="618393" y="1366887"/>
                      <a:pt x="582792" y="1336020"/>
                    </a:cubicBezTo>
                    <a:cubicBezTo>
                      <a:pt x="547190" y="1305154"/>
                      <a:pt x="543508" y="1252014"/>
                      <a:pt x="546489" y="1205013"/>
                    </a:cubicBezTo>
                    <a:cubicBezTo>
                      <a:pt x="554557" y="1077689"/>
                      <a:pt x="575427" y="939842"/>
                      <a:pt x="641018" y="830407"/>
                    </a:cubicBezTo>
                    <a:cubicBezTo>
                      <a:pt x="549821" y="863553"/>
                      <a:pt x="478794" y="904592"/>
                      <a:pt x="383388" y="922129"/>
                    </a:cubicBezTo>
                    <a:cubicBezTo>
                      <a:pt x="287947" y="942193"/>
                      <a:pt x="189157" y="939972"/>
                      <a:pt x="94716" y="915640"/>
                    </a:cubicBezTo>
                    <a:cubicBezTo>
                      <a:pt x="53152" y="903715"/>
                      <a:pt x="7028" y="880565"/>
                      <a:pt x="188" y="836896"/>
                    </a:cubicBezTo>
                    <a:cubicBezTo>
                      <a:pt x="-6651" y="793227"/>
                      <a:pt x="30879" y="753416"/>
                      <a:pt x="68410" y="727987"/>
                    </a:cubicBezTo>
                    <a:cubicBezTo>
                      <a:pt x="210466" y="631704"/>
                      <a:pt x="415307" y="603819"/>
                      <a:pt x="582091" y="644858"/>
                    </a:cubicBezTo>
                    <a:cubicBezTo>
                      <a:pt x="431617" y="600136"/>
                      <a:pt x="256064" y="549277"/>
                      <a:pt x="129792" y="456151"/>
                    </a:cubicBezTo>
                    <a:cubicBezTo>
                      <a:pt x="91209" y="427740"/>
                      <a:pt x="51924" y="384071"/>
                      <a:pt x="64728" y="337772"/>
                    </a:cubicBezTo>
                    <a:cubicBezTo>
                      <a:pt x="77530" y="291472"/>
                      <a:pt x="133651" y="274285"/>
                      <a:pt x="181177" y="272882"/>
                    </a:cubicBezTo>
                    <a:cubicBezTo>
                      <a:pt x="298856" y="269901"/>
                      <a:pt x="410571" y="317779"/>
                      <a:pt x="515798" y="370392"/>
                    </a:cubicBezTo>
                    <a:cubicBezTo>
                      <a:pt x="563501" y="394068"/>
                      <a:pt x="613132" y="420725"/>
                      <a:pt x="641193" y="465797"/>
                    </a:cubicBezTo>
                    <a:cubicBezTo>
                      <a:pt x="612080" y="361798"/>
                      <a:pt x="588580" y="255344"/>
                      <a:pt x="601909" y="147838"/>
                    </a:cubicBezTo>
                    <a:cubicBezTo>
                      <a:pt x="604802" y="116448"/>
                      <a:pt x="614308" y="86026"/>
                      <a:pt x="629793" y="58571"/>
                    </a:cubicBezTo>
                    <a:cubicBezTo>
                      <a:pt x="645314" y="30727"/>
                      <a:pt x="671445" y="10354"/>
                      <a:pt x="702224" y="2099"/>
                    </a:cubicBezTo>
                    <a:cubicBezTo>
                      <a:pt x="757643" y="-9826"/>
                      <a:pt x="812186" y="31036"/>
                      <a:pt x="842526" y="79441"/>
                    </a:cubicBezTo>
                    <a:cubicBezTo>
                      <a:pt x="889878" y="155730"/>
                      <a:pt x="895140" y="252012"/>
                      <a:pt x="877602" y="339701"/>
                    </a:cubicBezTo>
                    <a:cubicBezTo>
                      <a:pt x="855347" y="428170"/>
                      <a:pt x="819868" y="512776"/>
                      <a:pt x="772375" y="590666"/>
                    </a:cubicBezTo>
                    <a:close/>
                  </a:path>
                </a:pathLst>
              </a:custGeom>
              <a:solidFill>
                <a:srgbClr val="FEB23B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70" name="Freeform 70"/>
              <p:cNvSpPr/>
              <p:nvPr/>
            </p:nvSpPr>
            <p:spPr>
              <a:xfrm>
                <a:off x="2143232" y="2614432"/>
                <a:ext cx="207785" cy="176668"/>
              </a:xfrm>
              <a:custGeom>
                <a:avLst/>
                <a:gdLst/>
                <a:ahLst/>
                <a:cxnLst/>
                <a:rect l="l" t="t" r="r" b="b"/>
                <a:pathLst>
                  <a:path w="207785" h="176668">
                    <a:moveTo>
                      <a:pt x="54428" y="31274"/>
                    </a:moveTo>
                    <a:cubicBezTo>
                      <a:pt x="108269" y="-9764"/>
                      <a:pt x="184558" y="-5906"/>
                      <a:pt x="202096" y="17069"/>
                    </a:cubicBezTo>
                    <a:cubicBezTo>
                      <a:pt x="219633" y="40043"/>
                      <a:pt x="190170" y="92130"/>
                      <a:pt x="136329" y="133169"/>
                    </a:cubicBezTo>
                    <a:cubicBezTo>
                      <a:pt x="82488" y="174207"/>
                      <a:pt x="24614" y="188763"/>
                      <a:pt x="7076" y="165789"/>
                    </a:cubicBezTo>
                    <a:cubicBezTo>
                      <a:pt x="-10462" y="142814"/>
                      <a:pt x="587" y="72313"/>
                      <a:pt x="54428" y="31274"/>
                    </a:cubicBezTo>
                    <a:close/>
                  </a:path>
                </a:pathLst>
              </a:custGeom>
              <a:solidFill>
                <a:srgbClr val="FFF2E8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71" name="Freeform 71"/>
              <p:cNvSpPr/>
              <p:nvPr/>
            </p:nvSpPr>
            <p:spPr>
              <a:xfrm>
                <a:off x="714240" y="3882460"/>
                <a:ext cx="710278" cy="763067"/>
              </a:xfrm>
              <a:custGeom>
                <a:avLst/>
                <a:gdLst/>
                <a:ahLst/>
                <a:cxnLst/>
                <a:rect l="l" t="t" r="r" b="b"/>
                <a:pathLst>
                  <a:path w="710278" h="763067">
                    <a:moveTo>
                      <a:pt x="-624" y="763075"/>
                    </a:moveTo>
                    <a:cubicBezTo>
                      <a:pt x="143483" y="436014"/>
                      <a:pt x="393747" y="167143"/>
                      <a:pt x="709654" y="8"/>
                    </a:cubicBezTo>
                  </a:path>
                </a:pathLst>
              </a:custGeom>
              <a:noFill/>
              <a:ln w="17864" cap="flat">
                <a:solidFill>
                  <a:srgbClr val="3B382D"/>
                </a:solidFill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72" name="Freeform 72"/>
              <p:cNvSpPr/>
              <p:nvPr/>
            </p:nvSpPr>
            <p:spPr>
              <a:xfrm>
                <a:off x="838047" y="3166638"/>
                <a:ext cx="1331377" cy="1244953"/>
              </a:xfrm>
              <a:custGeom>
                <a:avLst/>
                <a:gdLst/>
                <a:ahLst/>
                <a:cxnLst/>
                <a:rect l="l" t="t" r="r" b="b"/>
                <a:pathLst>
                  <a:path w="1331377" h="1244953">
                    <a:moveTo>
                      <a:pt x="685988" y="509060"/>
                    </a:moveTo>
                    <a:cubicBezTo>
                      <a:pt x="672607" y="351063"/>
                      <a:pt x="715329" y="193402"/>
                      <a:pt x="806648" y="63777"/>
                    </a:cubicBezTo>
                    <a:cubicBezTo>
                      <a:pt x="819801" y="42692"/>
                      <a:pt x="837392" y="24735"/>
                      <a:pt x="858209" y="11164"/>
                    </a:cubicBezTo>
                    <a:cubicBezTo>
                      <a:pt x="879306" y="-2414"/>
                      <a:pt x="906069" y="-3685"/>
                      <a:pt x="928360" y="7832"/>
                    </a:cubicBezTo>
                    <a:cubicBezTo>
                      <a:pt x="955719" y="24317"/>
                      <a:pt x="963436" y="60445"/>
                      <a:pt x="963436" y="92013"/>
                    </a:cubicBezTo>
                    <a:cubicBezTo>
                      <a:pt x="968697" y="255815"/>
                      <a:pt x="884866" y="407692"/>
                      <a:pt x="803666" y="550099"/>
                    </a:cubicBezTo>
                    <a:cubicBezTo>
                      <a:pt x="908892" y="509060"/>
                      <a:pt x="1010787" y="471004"/>
                      <a:pt x="1123905" y="468022"/>
                    </a:cubicBezTo>
                    <a:cubicBezTo>
                      <a:pt x="1175115" y="464336"/>
                      <a:pt x="1226203" y="476589"/>
                      <a:pt x="1270171" y="503098"/>
                    </a:cubicBezTo>
                    <a:cubicBezTo>
                      <a:pt x="1312436" y="531509"/>
                      <a:pt x="1340322" y="584999"/>
                      <a:pt x="1327694" y="634280"/>
                    </a:cubicBezTo>
                    <a:cubicBezTo>
                      <a:pt x="1314172" y="675073"/>
                      <a:pt x="1281342" y="706530"/>
                      <a:pt x="1240005" y="718286"/>
                    </a:cubicBezTo>
                    <a:cubicBezTo>
                      <a:pt x="1199177" y="729501"/>
                      <a:pt x="1156438" y="731893"/>
                      <a:pt x="1114611" y="725301"/>
                    </a:cubicBezTo>
                    <a:cubicBezTo>
                      <a:pt x="1028167" y="715780"/>
                      <a:pt x="943512" y="694112"/>
                      <a:pt x="863119" y="660937"/>
                    </a:cubicBezTo>
                    <a:cubicBezTo>
                      <a:pt x="988847" y="714464"/>
                      <a:pt x="1090391" y="812516"/>
                      <a:pt x="1148283" y="936280"/>
                    </a:cubicBezTo>
                    <a:cubicBezTo>
                      <a:pt x="1171153" y="978020"/>
                      <a:pt x="1180640" y="1025775"/>
                      <a:pt x="1175466" y="1073074"/>
                    </a:cubicBezTo>
                    <a:cubicBezTo>
                      <a:pt x="1167399" y="1119725"/>
                      <a:pt x="1130921" y="1163745"/>
                      <a:pt x="1083744" y="1167427"/>
                    </a:cubicBezTo>
                    <a:cubicBezTo>
                      <a:pt x="1036568" y="1171110"/>
                      <a:pt x="996056" y="1136561"/>
                      <a:pt x="965013" y="1101486"/>
                    </a:cubicBezTo>
                    <a:cubicBezTo>
                      <a:pt x="880131" y="1006256"/>
                      <a:pt x="796476" y="894715"/>
                      <a:pt x="764557" y="771250"/>
                    </a:cubicBezTo>
                    <a:cubicBezTo>
                      <a:pt x="724221" y="858939"/>
                      <a:pt x="703526" y="938735"/>
                      <a:pt x="649158" y="1019234"/>
                    </a:cubicBezTo>
                    <a:cubicBezTo>
                      <a:pt x="596335" y="1101205"/>
                      <a:pt x="525430" y="1169953"/>
                      <a:pt x="441862" y="1220216"/>
                    </a:cubicBezTo>
                    <a:cubicBezTo>
                      <a:pt x="404157" y="1241437"/>
                      <a:pt x="354173" y="1257045"/>
                      <a:pt x="319098" y="1232317"/>
                    </a:cubicBezTo>
                    <a:cubicBezTo>
                      <a:pt x="284022" y="1207589"/>
                      <a:pt x="281217" y="1151819"/>
                      <a:pt x="289459" y="1107273"/>
                    </a:cubicBezTo>
                    <a:cubicBezTo>
                      <a:pt x="320501" y="938385"/>
                      <a:pt x="444318" y="772828"/>
                      <a:pt x="590583" y="683035"/>
                    </a:cubicBezTo>
                    <a:cubicBezTo>
                      <a:pt x="453262" y="758798"/>
                      <a:pt x="293844" y="848065"/>
                      <a:pt x="138810" y="872793"/>
                    </a:cubicBezTo>
                    <a:cubicBezTo>
                      <a:pt x="91458" y="880334"/>
                      <a:pt x="33584" y="877529"/>
                      <a:pt x="8855" y="835964"/>
                    </a:cubicBezTo>
                    <a:cubicBezTo>
                      <a:pt x="-15873" y="794400"/>
                      <a:pt x="12013" y="742488"/>
                      <a:pt x="43931" y="707588"/>
                    </a:cubicBezTo>
                    <a:cubicBezTo>
                      <a:pt x="123728" y="621653"/>
                      <a:pt x="236846" y="575353"/>
                      <a:pt x="347335" y="536770"/>
                    </a:cubicBezTo>
                    <a:cubicBezTo>
                      <a:pt x="397492" y="519232"/>
                      <a:pt x="451333" y="501695"/>
                      <a:pt x="503244" y="514322"/>
                    </a:cubicBezTo>
                    <a:cubicBezTo>
                      <a:pt x="408541" y="461709"/>
                      <a:pt x="316292" y="403834"/>
                      <a:pt x="249122" y="319127"/>
                    </a:cubicBezTo>
                    <a:cubicBezTo>
                      <a:pt x="228814" y="295058"/>
                      <a:pt x="213802" y="266969"/>
                      <a:pt x="205103" y="236699"/>
                    </a:cubicBezTo>
                    <a:cubicBezTo>
                      <a:pt x="196492" y="206043"/>
                      <a:pt x="200666" y="173202"/>
                      <a:pt x="216678" y="145678"/>
                    </a:cubicBezTo>
                    <a:cubicBezTo>
                      <a:pt x="247194" y="97800"/>
                      <a:pt x="314539" y="87628"/>
                      <a:pt x="369958" y="100256"/>
                    </a:cubicBezTo>
                    <a:cubicBezTo>
                      <a:pt x="457647" y="120249"/>
                      <a:pt x="530429" y="183385"/>
                      <a:pt x="579359" y="258095"/>
                    </a:cubicBezTo>
                    <a:cubicBezTo>
                      <a:pt x="627289" y="335926"/>
                      <a:pt x="663242" y="420530"/>
                      <a:pt x="685988" y="509060"/>
                    </a:cubicBezTo>
                    <a:close/>
                  </a:path>
                </a:pathLst>
              </a:custGeom>
              <a:solidFill>
                <a:srgbClr val="FFF2E8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73" name="Freeform 73"/>
              <p:cNvSpPr/>
              <p:nvPr/>
            </p:nvSpPr>
            <p:spPr>
              <a:xfrm>
                <a:off x="1471675" y="3673822"/>
                <a:ext cx="147976" cy="231980"/>
              </a:xfrm>
              <a:custGeom>
                <a:avLst/>
                <a:gdLst/>
                <a:ahLst/>
                <a:cxnLst/>
                <a:rect l="l" t="t" r="r" b="b"/>
                <a:pathLst>
                  <a:path w="147976" h="231980">
                    <a:moveTo>
                      <a:pt x="137243" y="84479"/>
                    </a:moveTo>
                    <a:cubicBezTo>
                      <a:pt x="161796" y="147615"/>
                      <a:pt x="137243" y="219870"/>
                      <a:pt x="110235" y="230393"/>
                    </a:cubicBezTo>
                    <a:cubicBezTo>
                      <a:pt x="83226" y="240915"/>
                      <a:pt x="41487" y="198299"/>
                      <a:pt x="16758" y="135338"/>
                    </a:cubicBezTo>
                    <a:cubicBezTo>
                      <a:pt x="-7969" y="72378"/>
                      <a:pt x="-6040" y="12574"/>
                      <a:pt x="20792" y="2051"/>
                    </a:cubicBezTo>
                    <a:cubicBezTo>
                      <a:pt x="47625" y="-8471"/>
                      <a:pt x="112515" y="22044"/>
                      <a:pt x="137243" y="84479"/>
                    </a:cubicBezTo>
                    <a:close/>
                  </a:path>
                </a:pathLst>
              </a:custGeom>
              <a:solidFill>
                <a:srgbClr val="FEB23B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74" name="Freeform 74"/>
              <p:cNvSpPr/>
              <p:nvPr/>
            </p:nvSpPr>
            <p:spPr>
              <a:xfrm>
                <a:off x="1916146" y="4825591"/>
                <a:ext cx="765302" cy="756402"/>
              </a:xfrm>
              <a:custGeom>
                <a:avLst/>
                <a:gdLst/>
                <a:ahLst/>
                <a:cxnLst/>
                <a:rect l="l" t="t" r="r" b="b"/>
                <a:pathLst>
                  <a:path w="765302" h="756402">
                    <a:moveTo>
                      <a:pt x="75972" y="57"/>
                    </a:moveTo>
                    <a:cubicBezTo>
                      <a:pt x="147859" y="-978"/>
                      <a:pt x="219010" y="14508"/>
                      <a:pt x="283969" y="45304"/>
                    </a:cubicBezTo>
                    <a:cubicBezTo>
                      <a:pt x="288529" y="47233"/>
                      <a:pt x="292738" y="49513"/>
                      <a:pt x="296947" y="51618"/>
                    </a:cubicBezTo>
                    <a:cubicBezTo>
                      <a:pt x="316081" y="61193"/>
                      <a:pt x="334600" y="71962"/>
                      <a:pt x="352366" y="83887"/>
                    </a:cubicBezTo>
                    <a:cubicBezTo>
                      <a:pt x="410381" y="123295"/>
                      <a:pt x="462205" y="171120"/>
                      <a:pt x="506172" y="225767"/>
                    </a:cubicBezTo>
                    <a:cubicBezTo>
                      <a:pt x="510031" y="230327"/>
                      <a:pt x="513713" y="234712"/>
                      <a:pt x="517572" y="239622"/>
                    </a:cubicBezTo>
                    <a:lnTo>
                      <a:pt x="517572" y="239622"/>
                    </a:lnTo>
                    <a:cubicBezTo>
                      <a:pt x="553104" y="285098"/>
                      <a:pt x="584724" y="333502"/>
                      <a:pt x="612100" y="384309"/>
                    </a:cubicBezTo>
                    <a:cubicBezTo>
                      <a:pt x="675412" y="500935"/>
                      <a:pt x="719606" y="626680"/>
                      <a:pt x="763451" y="752602"/>
                    </a:cubicBezTo>
                    <a:cubicBezTo>
                      <a:pt x="763451" y="753829"/>
                      <a:pt x="763451" y="754882"/>
                      <a:pt x="764678" y="756109"/>
                    </a:cubicBezTo>
                    <a:lnTo>
                      <a:pt x="748368" y="756109"/>
                    </a:lnTo>
                    <a:cubicBezTo>
                      <a:pt x="720712" y="757302"/>
                      <a:pt x="693002" y="754952"/>
                      <a:pt x="665941" y="749094"/>
                    </a:cubicBezTo>
                    <a:cubicBezTo>
                      <a:pt x="592967" y="728610"/>
                      <a:pt x="522798" y="699164"/>
                      <a:pt x="457067" y="661405"/>
                    </a:cubicBezTo>
                    <a:cubicBezTo>
                      <a:pt x="451630" y="658248"/>
                      <a:pt x="446018" y="655267"/>
                      <a:pt x="440757" y="651759"/>
                    </a:cubicBezTo>
                    <a:cubicBezTo>
                      <a:pt x="357873" y="602478"/>
                      <a:pt x="282654" y="541324"/>
                      <a:pt x="217500" y="470244"/>
                    </a:cubicBezTo>
                    <a:cubicBezTo>
                      <a:pt x="213643" y="466210"/>
                      <a:pt x="209959" y="462001"/>
                      <a:pt x="206277" y="457792"/>
                    </a:cubicBezTo>
                    <a:cubicBezTo>
                      <a:pt x="145596" y="389851"/>
                      <a:pt x="94596" y="313825"/>
                      <a:pt x="54751" y="231906"/>
                    </a:cubicBezTo>
                    <a:lnTo>
                      <a:pt x="46507" y="214368"/>
                    </a:lnTo>
                    <a:cubicBezTo>
                      <a:pt x="29672" y="177662"/>
                      <a:pt x="15133" y="139938"/>
                      <a:pt x="3014" y="101425"/>
                    </a:cubicBezTo>
                    <a:cubicBezTo>
                      <a:pt x="-7263" y="68857"/>
                      <a:pt x="4733" y="33396"/>
                      <a:pt x="32653" y="13736"/>
                    </a:cubicBezTo>
                    <a:cubicBezTo>
                      <a:pt x="35740" y="11509"/>
                      <a:pt x="39020" y="9562"/>
                      <a:pt x="42474" y="7949"/>
                    </a:cubicBezTo>
                    <a:cubicBezTo>
                      <a:pt x="52891" y="2775"/>
                      <a:pt x="64344" y="74"/>
                      <a:pt x="75972" y="57"/>
                    </a:cubicBezTo>
                    <a:close/>
                  </a:path>
                </a:pathLst>
              </a:custGeom>
              <a:solidFill>
                <a:srgbClr val="A7D877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75" name="Freeform 75"/>
              <p:cNvSpPr/>
              <p:nvPr/>
            </p:nvSpPr>
            <p:spPr>
              <a:xfrm>
                <a:off x="1949248" y="4833883"/>
                <a:ext cx="732200" cy="747283"/>
              </a:xfrm>
              <a:custGeom>
                <a:avLst/>
                <a:gdLst/>
                <a:ahLst/>
                <a:cxnLst/>
                <a:rect l="l" t="t" r="r" b="b"/>
                <a:pathLst>
                  <a:path w="732200" h="747283">
                    <a:moveTo>
                      <a:pt x="9372" y="8"/>
                    </a:moveTo>
                    <a:cubicBezTo>
                      <a:pt x="81698" y="111022"/>
                      <a:pt x="162126" y="216529"/>
                      <a:pt x="249991" y="315688"/>
                    </a:cubicBezTo>
                    <a:cubicBezTo>
                      <a:pt x="253147" y="319546"/>
                      <a:pt x="256655" y="323053"/>
                      <a:pt x="259812" y="326736"/>
                    </a:cubicBezTo>
                    <a:cubicBezTo>
                      <a:pt x="304357" y="376544"/>
                      <a:pt x="350657" y="424597"/>
                      <a:pt x="398710" y="470897"/>
                    </a:cubicBezTo>
                    <a:cubicBezTo>
                      <a:pt x="401342" y="473703"/>
                      <a:pt x="404323" y="476509"/>
                      <a:pt x="407304" y="479315"/>
                    </a:cubicBezTo>
                    <a:cubicBezTo>
                      <a:pt x="507988" y="575685"/>
                      <a:pt x="615985" y="664110"/>
                      <a:pt x="730349" y="743784"/>
                    </a:cubicBezTo>
                    <a:cubicBezTo>
                      <a:pt x="730349" y="745011"/>
                      <a:pt x="730349" y="746064"/>
                      <a:pt x="731577" y="747291"/>
                    </a:cubicBezTo>
                    <a:lnTo>
                      <a:pt x="715267" y="747291"/>
                    </a:lnTo>
                    <a:cubicBezTo>
                      <a:pt x="655112" y="704850"/>
                      <a:pt x="596536" y="659603"/>
                      <a:pt x="539889" y="612952"/>
                    </a:cubicBezTo>
                    <a:lnTo>
                      <a:pt x="530244" y="605060"/>
                    </a:lnTo>
                    <a:cubicBezTo>
                      <a:pt x="472491" y="556428"/>
                      <a:pt x="416897" y="505569"/>
                      <a:pt x="363459" y="452482"/>
                    </a:cubicBezTo>
                    <a:lnTo>
                      <a:pt x="353113" y="442310"/>
                    </a:lnTo>
                    <a:cubicBezTo>
                      <a:pt x="295588" y="384611"/>
                      <a:pt x="240520" y="324106"/>
                      <a:pt x="188082" y="261496"/>
                    </a:cubicBezTo>
                    <a:lnTo>
                      <a:pt x="178612" y="250096"/>
                    </a:lnTo>
                    <a:cubicBezTo>
                      <a:pt x="114335" y="172036"/>
                      <a:pt x="54497" y="90415"/>
                      <a:pt x="-624" y="5620"/>
                    </a:cubicBezTo>
                    <a:cubicBezTo>
                      <a:pt x="2515" y="3428"/>
                      <a:pt x="5864" y="1551"/>
                      <a:pt x="9372" y="8"/>
                    </a:cubicBezTo>
                    <a:close/>
                  </a:path>
                </a:pathLst>
              </a:custGeom>
              <a:solidFill>
                <a:srgbClr val="3B382D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76" name="Freeform 76"/>
              <p:cNvSpPr/>
              <p:nvPr/>
            </p:nvSpPr>
            <p:spPr>
              <a:xfrm>
                <a:off x="1963278" y="5040302"/>
                <a:ext cx="174851" cy="55424"/>
              </a:xfrm>
              <a:custGeom>
                <a:avLst/>
                <a:gdLst/>
                <a:ahLst/>
                <a:cxnLst/>
                <a:rect l="l" t="t" r="r" b="b"/>
                <a:pathLst>
                  <a:path w="174851" h="55424">
                    <a:moveTo>
                      <a:pt x="-624" y="8"/>
                    </a:moveTo>
                    <a:cubicBezTo>
                      <a:pt x="50200" y="27630"/>
                      <a:pt x="106917" y="42660"/>
                      <a:pt x="164757" y="43852"/>
                    </a:cubicBezTo>
                    <a:lnTo>
                      <a:pt x="174227" y="43852"/>
                    </a:lnTo>
                    <a:lnTo>
                      <a:pt x="174227" y="55427"/>
                    </a:lnTo>
                    <a:cubicBezTo>
                      <a:pt x="116475" y="55726"/>
                      <a:pt x="59460" y="42642"/>
                      <a:pt x="7619" y="17195"/>
                    </a:cubicBezTo>
                    <a:close/>
                  </a:path>
                </a:pathLst>
              </a:custGeom>
              <a:solidFill>
                <a:srgbClr val="3B382D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77" name="Freeform 77"/>
              <p:cNvSpPr/>
              <p:nvPr/>
            </p:nvSpPr>
            <p:spPr>
              <a:xfrm>
                <a:off x="2198284" y="4870887"/>
                <a:ext cx="25233" cy="291301"/>
              </a:xfrm>
              <a:custGeom>
                <a:avLst/>
                <a:gdLst/>
                <a:ahLst/>
                <a:cxnLst/>
                <a:rect l="l" t="t" r="r" b="b"/>
                <a:pathLst>
                  <a:path w="25233" h="291301">
                    <a:moveTo>
                      <a:pt x="1831" y="8"/>
                    </a:moveTo>
                    <a:cubicBezTo>
                      <a:pt x="6391" y="1937"/>
                      <a:pt x="10600" y="4217"/>
                      <a:pt x="14809" y="6322"/>
                    </a:cubicBezTo>
                    <a:cubicBezTo>
                      <a:pt x="20105" y="41765"/>
                      <a:pt x="23262" y="77490"/>
                      <a:pt x="24279" y="113302"/>
                    </a:cubicBezTo>
                    <a:cubicBezTo>
                      <a:pt x="25927" y="172071"/>
                      <a:pt x="21403" y="230857"/>
                      <a:pt x="10776" y="288680"/>
                    </a:cubicBezTo>
                    <a:cubicBezTo>
                      <a:pt x="10688" y="289556"/>
                      <a:pt x="10688" y="290433"/>
                      <a:pt x="10776" y="291310"/>
                    </a:cubicBezTo>
                    <a:lnTo>
                      <a:pt x="-624" y="289206"/>
                    </a:lnTo>
                    <a:cubicBezTo>
                      <a:pt x="-624" y="285347"/>
                      <a:pt x="779" y="281489"/>
                      <a:pt x="1304" y="277631"/>
                    </a:cubicBezTo>
                    <a:cubicBezTo>
                      <a:pt x="16896" y="185768"/>
                      <a:pt x="17089" y="91941"/>
                      <a:pt x="1831" y="8"/>
                    </a:cubicBezTo>
                    <a:close/>
                  </a:path>
                </a:pathLst>
              </a:custGeom>
              <a:solidFill>
                <a:srgbClr val="3B382D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78" name="Freeform 78"/>
              <p:cNvSpPr/>
              <p:nvPr/>
            </p:nvSpPr>
            <p:spPr>
              <a:xfrm>
                <a:off x="2347531" y="5051351"/>
                <a:ext cx="86812" cy="261312"/>
              </a:xfrm>
              <a:custGeom>
                <a:avLst/>
                <a:gdLst/>
                <a:ahLst/>
                <a:cxnLst/>
                <a:rect l="l" t="t" r="r" b="b"/>
                <a:pathLst>
                  <a:path w="86812" h="261312">
                    <a:moveTo>
                      <a:pt x="74788" y="8"/>
                    </a:moveTo>
                    <a:cubicBezTo>
                      <a:pt x="78647" y="4568"/>
                      <a:pt x="82329" y="8953"/>
                      <a:pt x="86188" y="13863"/>
                    </a:cubicBezTo>
                    <a:lnTo>
                      <a:pt x="86188" y="13863"/>
                    </a:lnTo>
                    <a:cubicBezTo>
                      <a:pt x="83101" y="101780"/>
                      <a:pt x="56443" y="187241"/>
                      <a:pt x="9021" y="261321"/>
                    </a:cubicBezTo>
                    <a:cubicBezTo>
                      <a:pt x="9021" y="261321"/>
                      <a:pt x="9021" y="261321"/>
                      <a:pt x="9021" y="261321"/>
                    </a:cubicBezTo>
                    <a:lnTo>
                      <a:pt x="-624" y="255007"/>
                    </a:lnTo>
                    <a:lnTo>
                      <a:pt x="953" y="252201"/>
                    </a:lnTo>
                    <a:cubicBezTo>
                      <a:pt x="48604" y="176666"/>
                      <a:pt x="74174" y="89311"/>
                      <a:pt x="74788" y="8"/>
                    </a:cubicBezTo>
                    <a:close/>
                  </a:path>
                </a:pathLst>
              </a:custGeom>
              <a:solidFill>
                <a:srgbClr val="3B382D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79" name="Freeform 79"/>
              <p:cNvSpPr/>
              <p:nvPr/>
            </p:nvSpPr>
            <p:spPr>
              <a:xfrm>
                <a:off x="2123573" y="5274256"/>
                <a:ext cx="190459" cy="23060"/>
              </a:xfrm>
              <a:custGeom>
                <a:avLst/>
                <a:gdLst/>
                <a:ahLst/>
                <a:cxnLst/>
                <a:rect l="l" t="t" r="r" b="b"/>
                <a:pathLst>
                  <a:path w="190459" h="23060">
                    <a:moveTo>
                      <a:pt x="187731" y="8"/>
                    </a:moveTo>
                    <a:lnTo>
                      <a:pt x="189835" y="11408"/>
                    </a:lnTo>
                    <a:lnTo>
                      <a:pt x="189835" y="11408"/>
                    </a:lnTo>
                    <a:cubicBezTo>
                      <a:pt x="130787" y="22527"/>
                      <a:pt x="70491" y="25719"/>
                      <a:pt x="10600" y="20878"/>
                    </a:cubicBezTo>
                    <a:cubicBezTo>
                      <a:pt x="6742" y="16844"/>
                      <a:pt x="3059" y="12635"/>
                      <a:pt x="-624" y="8426"/>
                    </a:cubicBezTo>
                    <a:cubicBezTo>
                      <a:pt x="59460" y="14372"/>
                      <a:pt x="120071" y="11951"/>
                      <a:pt x="179489" y="1236"/>
                    </a:cubicBezTo>
                    <a:close/>
                  </a:path>
                </a:pathLst>
              </a:custGeom>
              <a:solidFill>
                <a:srgbClr val="3B382D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80" name="Freeform 80"/>
              <p:cNvSpPr/>
              <p:nvPr/>
            </p:nvSpPr>
            <p:spPr>
              <a:xfrm>
                <a:off x="2357527" y="5433849"/>
                <a:ext cx="137846" cy="53314"/>
              </a:xfrm>
              <a:custGeom>
                <a:avLst/>
                <a:gdLst/>
                <a:ahLst/>
                <a:cxnLst/>
                <a:rect l="l" t="t" r="r" b="b"/>
                <a:pathLst>
                  <a:path w="137846" h="53314">
                    <a:moveTo>
                      <a:pt x="131259" y="8"/>
                    </a:moveTo>
                    <a:lnTo>
                      <a:pt x="137222" y="10180"/>
                    </a:lnTo>
                    <a:lnTo>
                      <a:pt x="131785" y="13161"/>
                    </a:lnTo>
                    <a:cubicBezTo>
                      <a:pt x="95903" y="33628"/>
                      <a:pt x="56549" y="47255"/>
                      <a:pt x="15686" y="53323"/>
                    </a:cubicBezTo>
                    <a:cubicBezTo>
                      <a:pt x="10249" y="50166"/>
                      <a:pt x="4637" y="47184"/>
                      <a:pt x="-624" y="43677"/>
                    </a:cubicBezTo>
                    <a:cubicBezTo>
                      <a:pt x="42465" y="39240"/>
                      <a:pt x="84205" y="26174"/>
                      <a:pt x="122140" y="5269"/>
                    </a:cubicBezTo>
                    <a:cubicBezTo>
                      <a:pt x="125296" y="3691"/>
                      <a:pt x="128278" y="1762"/>
                      <a:pt x="131259" y="8"/>
                    </a:cubicBezTo>
                    <a:close/>
                  </a:path>
                </a:pathLst>
              </a:custGeom>
              <a:solidFill>
                <a:srgbClr val="3B382D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81" name="Freeform 81"/>
              <p:cNvSpPr/>
              <p:nvPr/>
            </p:nvSpPr>
            <p:spPr>
              <a:xfrm>
                <a:off x="709680" y="4196901"/>
                <a:ext cx="755078" cy="363540"/>
              </a:xfrm>
              <a:custGeom>
                <a:avLst/>
                <a:gdLst/>
                <a:ahLst/>
                <a:cxnLst/>
                <a:rect l="l" t="t" r="r" b="b"/>
                <a:pathLst>
                  <a:path w="755078" h="363540">
                    <a:moveTo>
                      <a:pt x="750342" y="86831"/>
                    </a:moveTo>
                    <a:cubicBezTo>
                      <a:pt x="729455" y="138900"/>
                      <a:pt x="696940" y="185516"/>
                      <a:pt x="655288" y="223099"/>
                    </a:cubicBezTo>
                    <a:cubicBezTo>
                      <a:pt x="652604" y="225695"/>
                      <a:pt x="649799" y="228150"/>
                      <a:pt x="646869" y="230465"/>
                    </a:cubicBezTo>
                    <a:cubicBezTo>
                      <a:pt x="634312" y="241496"/>
                      <a:pt x="621018" y="251633"/>
                      <a:pt x="607059" y="260805"/>
                    </a:cubicBezTo>
                    <a:cubicBezTo>
                      <a:pt x="561215" y="290795"/>
                      <a:pt x="511145" y="313787"/>
                      <a:pt x="458514" y="329027"/>
                    </a:cubicBezTo>
                    <a:cubicBezTo>
                      <a:pt x="454129" y="330606"/>
                      <a:pt x="449920" y="331833"/>
                      <a:pt x="445185" y="333236"/>
                    </a:cubicBezTo>
                    <a:lnTo>
                      <a:pt x="445185" y="333236"/>
                    </a:lnTo>
                    <a:cubicBezTo>
                      <a:pt x="401692" y="345162"/>
                      <a:pt x="357286" y="353440"/>
                      <a:pt x="312425" y="357964"/>
                    </a:cubicBezTo>
                    <a:cubicBezTo>
                      <a:pt x="209197" y="365804"/>
                      <a:pt x="105514" y="365383"/>
                      <a:pt x="2357" y="356737"/>
                    </a:cubicBezTo>
                    <a:lnTo>
                      <a:pt x="-624" y="356737"/>
                    </a:lnTo>
                    <a:cubicBezTo>
                      <a:pt x="954" y="353054"/>
                      <a:pt x="2532" y="349020"/>
                      <a:pt x="4111" y="344987"/>
                    </a:cubicBezTo>
                    <a:lnTo>
                      <a:pt x="4111" y="344987"/>
                    </a:lnTo>
                    <a:cubicBezTo>
                      <a:pt x="11441" y="324625"/>
                      <a:pt x="21473" y="305334"/>
                      <a:pt x="33925" y="287638"/>
                    </a:cubicBezTo>
                    <a:cubicBezTo>
                      <a:pt x="70403" y="241163"/>
                      <a:pt x="112530" y="199388"/>
                      <a:pt x="159320" y="163295"/>
                    </a:cubicBezTo>
                    <a:cubicBezTo>
                      <a:pt x="163354" y="160139"/>
                      <a:pt x="167212" y="157157"/>
                      <a:pt x="171245" y="154351"/>
                    </a:cubicBezTo>
                    <a:cubicBezTo>
                      <a:pt x="231663" y="109455"/>
                      <a:pt x="298306" y="73590"/>
                      <a:pt x="369072" y="47897"/>
                    </a:cubicBezTo>
                    <a:lnTo>
                      <a:pt x="380997" y="42636"/>
                    </a:lnTo>
                    <a:cubicBezTo>
                      <a:pt x="448149" y="19328"/>
                      <a:pt x="518212" y="5456"/>
                      <a:pt x="589170" y="1422"/>
                    </a:cubicBezTo>
                    <a:cubicBezTo>
                      <a:pt x="594256" y="1422"/>
                      <a:pt x="599167" y="1422"/>
                      <a:pt x="604077" y="545"/>
                    </a:cubicBezTo>
                    <a:cubicBezTo>
                      <a:pt x="635610" y="-682"/>
                      <a:pt x="667195" y="195"/>
                      <a:pt x="698605" y="3176"/>
                    </a:cubicBezTo>
                    <a:cubicBezTo>
                      <a:pt x="725140" y="5508"/>
                      <a:pt x="747115" y="24712"/>
                      <a:pt x="752973" y="50703"/>
                    </a:cubicBezTo>
                    <a:cubicBezTo>
                      <a:pt x="753657" y="53649"/>
                      <a:pt x="754060" y="56631"/>
                      <a:pt x="754201" y="59647"/>
                    </a:cubicBezTo>
                    <a:cubicBezTo>
                      <a:pt x="755059" y="68890"/>
                      <a:pt x="753727" y="78202"/>
                      <a:pt x="750342" y="86831"/>
                    </a:cubicBezTo>
                    <a:close/>
                  </a:path>
                </a:pathLst>
              </a:custGeom>
              <a:solidFill>
                <a:srgbClr val="A7D877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82" name="Freeform 82"/>
              <p:cNvSpPr/>
              <p:nvPr/>
            </p:nvSpPr>
            <p:spPr>
              <a:xfrm>
                <a:off x="709505" y="4248298"/>
                <a:ext cx="755350" cy="305156"/>
              </a:xfrm>
              <a:custGeom>
                <a:avLst/>
                <a:gdLst/>
                <a:ahLst/>
                <a:cxnLst/>
                <a:rect l="l" t="t" r="r" b="b"/>
                <a:pathLst>
                  <a:path w="755350" h="305156">
                    <a:moveTo>
                      <a:pt x="754726" y="8777"/>
                    </a:moveTo>
                    <a:cubicBezTo>
                      <a:pt x="653025" y="27648"/>
                      <a:pt x="552850" y="53972"/>
                      <a:pt x="455007" y="87521"/>
                    </a:cubicBezTo>
                    <a:lnTo>
                      <a:pt x="444134" y="91204"/>
                    </a:lnTo>
                    <a:cubicBezTo>
                      <a:pt x="395027" y="108391"/>
                      <a:pt x="346501" y="127332"/>
                      <a:pt x="298569" y="148027"/>
                    </a:cubicBezTo>
                    <a:cubicBezTo>
                      <a:pt x="295764" y="149254"/>
                      <a:pt x="292783" y="150307"/>
                      <a:pt x="289976" y="151710"/>
                    </a:cubicBezTo>
                    <a:cubicBezTo>
                      <a:pt x="190222" y="195238"/>
                      <a:pt x="94045" y="246536"/>
                      <a:pt x="2358" y="305165"/>
                    </a:cubicBezTo>
                    <a:lnTo>
                      <a:pt x="-624" y="305165"/>
                    </a:lnTo>
                    <a:cubicBezTo>
                      <a:pt x="954" y="301482"/>
                      <a:pt x="2532" y="297448"/>
                      <a:pt x="4111" y="293415"/>
                    </a:cubicBezTo>
                    <a:lnTo>
                      <a:pt x="4111" y="293415"/>
                    </a:lnTo>
                    <a:cubicBezTo>
                      <a:pt x="52691" y="262723"/>
                      <a:pt x="102673" y="233962"/>
                      <a:pt x="153533" y="207304"/>
                    </a:cubicBezTo>
                    <a:lnTo>
                      <a:pt x="162126" y="202920"/>
                    </a:lnTo>
                    <a:cubicBezTo>
                      <a:pt x="214740" y="175912"/>
                      <a:pt x="267353" y="150307"/>
                      <a:pt x="322246" y="128384"/>
                    </a:cubicBezTo>
                    <a:lnTo>
                      <a:pt x="332593" y="124000"/>
                    </a:lnTo>
                    <a:cubicBezTo>
                      <a:pt x="391046" y="99798"/>
                      <a:pt x="451025" y="78226"/>
                      <a:pt x="512530" y="59286"/>
                    </a:cubicBezTo>
                    <a:lnTo>
                      <a:pt x="523579" y="55954"/>
                    </a:lnTo>
                    <a:cubicBezTo>
                      <a:pt x="599097" y="32962"/>
                      <a:pt x="675859" y="14284"/>
                      <a:pt x="753499" y="8"/>
                    </a:cubicBezTo>
                    <a:cubicBezTo>
                      <a:pt x="754166" y="2884"/>
                      <a:pt x="754586" y="5831"/>
                      <a:pt x="754726" y="8777"/>
                    </a:cubicBezTo>
                    <a:close/>
                  </a:path>
                </a:pathLst>
              </a:custGeom>
              <a:solidFill>
                <a:srgbClr val="3B382D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83" name="Freeform 83"/>
              <p:cNvSpPr/>
              <p:nvPr/>
            </p:nvSpPr>
            <p:spPr>
              <a:xfrm>
                <a:off x="1222659" y="4197964"/>
                <a:ext cx="92073" cy="112943"/>
              </a:xfrm>
              <a:custGeom>
                <a:avLst/>
                <a:gdLst/>
                <a:ahLst/>
                <a:cxnLst/>
                <a:rect l="l" t="t" r="r" b="b"/>
                <a:pathLst>
                  <a:path w="92073" h="112943">
                    <a:moveTo>
                      <a:pt x="91449" y="8"/>
                    </a:moveTo>
                    <a:cubicBezTo>
                      <a:pt x="56373" y="28419"/>
                      <a:pt x="28594" y="64793"/>
                      <a:pt x="10424" y="106112"/>
                    </a:cubicBezTo>
                    <a:cubicBezTo>
                      <a:pt x="9180" y="108269"/>
                      <a:pt x="8180" y="110566"/>
                      <a:pt x="7443" y="112951"/>
                    </a:cubicBezTo>
                    <a:lnTo>
                      <a:pt x="-624" y="109444"/>
                    </a:lnTo>
                    <a:lnTo>
                      <a:pt x="-624" y="109444"/>
                    </a:lnTo>
                    <a:cubicBezTo>
                      <a:pt x="16422" y="67721"/>
                      <a:pt x="42975" y="30559"/>
                      <a:pt x="76892" y="885"/>
                    </a:cubicBezTo>
                    <a:cubicBezTo>
                      <a:pt x="81628" y="359"/>
                      <a:pt x="86539" y="184"/>
                      <a:pt x="91449" y="8"/>
                    </a:cubicBezTo>
                    <a:close/>
                  </a:path>
                </a:pathLst>
              </a:custGeom>
              <a:solidFill>
                <a:srgbClr val="3B382D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84" name="Freeform 84"/>
              <p:cNvSpPr/>
              <p:nvPr/>
            </p:nvSpPr>
            <p:spPr>
              <a:xfrm>
                <a:off x="1152860" y="4330900"/>
                <a:ext cx="212732" cy="96457"/>
              </a:xfrm>
              <a:custGeom>
                <a:avLst/>
                <a:gdLst/>
                <a:ahLst/>
                <a:cxnLst/>
                <a:rect l="l" t="t" r="r" b="b"/>
                <a:pathLst>
                  <a:path w="212732" h="96457">
                    <a:moveTo>
                      <a:pt x="212109" y="89100"/>
                    </a:moveTo>
                    <a:cubicBezTo>
                      <a:pt x="209425" y="91696"/>
                      <a:pt x="206619" y="94151"/>
                      <a:pt x="203690" y="96466"/>
                    </a:cubicBezTo>
                    <a:cubicBezTo>
                      <a:pt x="176577" y="89749"/>
                      <a:pt x="149936" y="81313"/>
                      <a:pt x="123893" y="71211"/>
                    </a:cubicBezTo>
                    <a:cubicBezTo>
                      <a:pt x="80873" y="54761"/>
                      <a:pt x="39712" y="33768"/>
                      <a:pt x="1129" y="8602"/>
                    </a:cubicBezTo>
                    <a:lnTo>
                      <a:pt x="-624" y="7549"/>
                    </a:lnTo>
                    <a:lnTo>
                      <a:pt x="4286" y="8"/>
                    </a:lnTo>
                    <a:lnTo>
                      <a:pt x="12002" y="4919"/>
                    </a:lnTo>
                    <a:cubicBezTo>
                      <a:pt x="73595" y="43852"/>
                      <a:pt x="141203" y="72299"/>
                      <a:pt x="212109" y="89100"/>
                    </a:cubicBezTo>
                    <a:close/>
                  </a:path>
                </a:pathLst>
              </a:custGeom>
              <a:solidFill>
                <a:srgbClr val="3B382D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85" name="Freeform 85"/>
              <p:cNvSpPr/>
              <p:nvPr/>
            </p:nvSpPr>
            <p:spPr>
              <a:xfrm>
                <a:off x="1000281" y="4395264"/>
                <a:ext cx="168537" cy="134865"/>
              </a:xfrm>
              <a:custGeom>
                <a:avLst/>
                <a:gdLst/>
                <a:ahLst/>
                <a:cxnLst/>
                <a:rect l="l" t="t" r="r" b="b"/>
                <a:pathLst>
                  <a:path w="168537" h="134865">
                    <a:moveTo>
                      <a:pt x="167913" y="130664"/>
                    </a:moveTo>
                    <a:cubicBezTo>
                      <a:pt x="163529" y="132243"/>
                      <a:pt x="159320" y="133471"/>
                      <a:pt x="154584" y="134874"/>
                    </a:cubicBezTo>
                    <a:lnTo>
                      <a:pt x="154584" y="134874"/>
                    </a:lnTo>
                    <a:cubicBezTo>
                      <a:pt x="92133" y="106269"/>
                      <a:pt x="38520" y="61373"/>
                      <a:pt x="-624" y="4919"/>
                    </a:cubicBezTo>
                    <a:lnTo>
                      <a:pt x="-624" y="4919"/>
                    </a:lnTo>
                    <a:lnTo>
                      <a:pt x="6917" y="8"/>
                    </a:lnTo>
                    <a:cubicBezTo>
                      <a:pt x="7337" y="675"/>
                      <a:pt x="7812" y="1324"/>
                      <a:pt x="8320" y="1937"/>
                    </a:cubicBezTo>
                    <a:cubicBezTo>
                      <a:pt x="48464" y="58900"/>
                      <a:pt x="103743" y="103499"/>
                      <a:pt x="167913" y="130664"/>
                    </a:cubicBezTo>
                    <a:close/>
                  </a:path>
                </a:pathLst>
              </a:custGeom>
              <a:solidFill>
                <a:srgbClr val="3B382D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86" name="Freeform 86"/>
              <p:cNvSpPr/>
              <p:nvPr/>
            </p:nvSpPr>
            <p:spPr>
              <a:xfrm>
                <a:off x="1032200" y="4239529"/>
                <a:ext cx="59102" cy="139249"/>
              </a:xfrm>
              <a:custGeom>
                <a:avLst/>
                <a:gdLst/>
                <a:ahLst/>
                <a:cxnLst/>
                <a:rect l="l" t="t" r="r" b="b"/>
                <a:pathLst>
                  <a:path w="59102" h="139249">
                    <a:moveTo>
                      <a:pt x="8320" y="139258"/>
                    </a:moveTo>
                    <a:lnTo>
                      <a:pt x="-624" y="137504"/>
                    </a:lnTo>
                    <a:cubicBezTo>
                      <a:pt x="-624" y="137504"/>
                      <a:pt x="-624" y="137504"/>
                      <a:pt x="-624" y="137504"/>
                    </a:cubicBezTo>
                    <a:cubicBezTo>
                      <a:pt x="8952" y="91573"/>
                      <a:pt x="24700" y="47150"/>
                      <a:pt x="46201" y="5445"/>
                    </a:cubicBezTo>
                    <a:lnTo>
                      <a:pt x="58478" y="8"/>
                    </a:lnTo>
                    <a:cubicBezTo>
                      <a:pt x="36187" y="41573"/>
                      <a:pt x="19719" y="86013"/>
                      <a:pt x="9548" y="132067"/>
                    </a:cubicBezTo>
                    <a:cubicBezTo>
                      <a:pt x="9197" y="134873"/>
                      <a:pt x="8846" y="136978"/>
                      <a:pt x="8320" y="139258"/>
                    </a:cubicBezTo>
                    <a:close/>
                  </a:path>
                </a:pathLst>
              </a:custGeom>
              <a:solidFill>
                <a:srgbClr val="3B382D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87" name="Freeform 87"/>
              <p:cNvSpPr/>
              <p:nvPr/>
            </p:nvSpPr>
            <p:spPr>
              <a:xfrm>
                <a:off x="862138" y="4350893"/>
                <a:ext cx="19763" cy="109435"/>
              </a:xfrm>
              <a:custGeom>
                <a:avLst/>
                <a:gdLst/>
                <a:ahLst/>
                <a:cxnLst/>
                <a:rect l="l" t="t" r="r" b="b"/>
                <a:pathLst>
                  <a:path w="19763" h="109435">
                    <a:moveTo>
                      <a:pt x="10546" y="108216"/>
                    </a:moveTo>
                    <a:lnTo>
                      <a:pt x="1426" y="109444"/>
                    </a:lnTo>
                    <a:lnTo>
                      <a:pt x="1426" y="104533"/>
                    </a:lnTo>
                    <a:cubicBezTo>
                      <a:pt x="-2626" y="72597"/>
                      <a:pt x="-660" y="40170"/>
                      <a:pt x="7214" y="8952"/>
                    </a:cubicBezTo>
                    <a:cubicBezTo>
                      <a:pt x="11247" y="5796"/>
                      <a:pt x="15106" y="2814"/>
                      <a:pt x="19139" y="8"/>
                    </a:cubicBezTo>
                    <a:cubicBezTo>
                      <a:pt x="9458" y="32453"/>
                      <a:pt x="6354" y="66494"/>
                      <a:pt x="10019" y="100149"/>
                    </a:cubicBezTo>
                    <a:cubicBezTo>
                      <a:pt x="10019" y="102850"/>
                      <a:pt x="10195" y="105533"/>
                      <a:pt x="10546" y="108216"/>
                    </a:cubicBezTo>
                    <a:close/>
                  </a:path>
                </a:pathLst>
              </a:custGeom>
              <a:solidFill>
                <a:srgbClr val="3B382D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</p:grpSp>
      </p:grpSp>
    </p:spTree>
  </p:cSld>
  <p:clrMapOvr>
    <a:masterClrMapping/>
  </p:clrMapOvr>
  <p:transition spd="med">
    <p:newsflash/>
  </p:transition>
  <p:timing>
    <p:tnLst>
      <p:par>
        <p:cTn id="1" dur="indefinite" restart="never" nodeType="tmRoot">
          <p:childTnLst>
            <p:seq concurrent="0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1000" spd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1000" spd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" dur="1000" spd="1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in" filter="checkerboard(across)">
                                      <p:cBhvr>
                                        <p:cTn id="15" dur="1000" spd="1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0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9" dur="1000" spd="1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.0"/>
                                          </p:val>
                                        </p:tav>
                                        <p:tav tm="100000" fmla="">
                                          <p:val>
                                            <p:fltVal val="1.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spd="1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 spd="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0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000"/>
                            </p:stCondLst>
                            <p:childTnLst>
                              <p:par>
                                <p:cTn id="2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8" dur="1000" spd="1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000" spd="1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" dur="10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4000"/>
                            </p:stCondLst>
                            <p:childTnLst>
                              <p:par>
                                <p:cTn id="32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3" dur="500" spd="1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4" dur="500" spd="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5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500"/>
                            </p:stCondLst>
                            <p:childTnLst>
                              <p:par>
                                <p:cTn id="3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500"/>
                            </p:stCondLst>
                            <p:childTnLst>
                              <p:par>
                                <p:cTn id="4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1" dur="1000" spd="1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000" spd="1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3" dur="10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500"/>
                            </p:stCondLst>
                            <p:childTnLst>
                              <p:par>
                                <p:cTn id="45" presetID="7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6" dur="2000" spd="1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2000" spd="1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8" dur="20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>
            <p:ph type="title"/>
          </p:nvPr>
        </p:nvSpPr>
        <p:spPr>
          <a:xfrm>
            <a:off x="660400" y="548569"/>
            <a:ext cx="10858500" cy="480131"/>
          </a:xfrm>
        </p:spPr>
        <p:txBody>
          <a:bodyPr vert="horz" lIns="91440" tIns="45720" rIns="91440" bIns="45720" anchor="b">
            <a:normAutofit/>
          </a:bodyPr>
          <a:p>
            <a:pPr algn="l">
              <a:lnSpc>
                <a:spcPct val="90000"/>
              </a:lnSpc>
              <a:spcBef>
                <a:spcPct val="0"/>
              </a:spcBef>
            </a:pPr>
            <a:r>
              <a:rPr lang="zh-CN" altLang="en-US" sz="3745" b="1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游戏设计</a:t>
            </a:r>
            <a:endParaRPr lang="zh-CN" altLang="en-US" sz="3745" b="1" i="0" u="none" baseline="0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AutoShape 3"/>
          <p:cNvSpPr/>
          <p:nvPr/>
        </p:nvSpPr>
        <p:spPr>
          <a:xfrm>
            <a:off x="1443699" y="1333712"/>
            <a:ext cx="5780334" cy="508871"/>
          </a:xfrm>
          <a:prstGeom prst="roundRect">
            <a:avLst>
              <a:gd name="adj" fmla="val 50000"/>
            </a:avLst>
          </a:prstGeom>
          <a:solidFill>
            <a:schemeClr val="accent1">
              <a:alpha val="10000"/>
            </a:schemeClr>
          </a:solidFill>
          <a:ln cap="flat" cmpd="sng">
            <a:prstDash val="solid"/>
          </a:ln>
        </p:spPr>
        <p:txBody>
          <a:bodyPr vert="horz" wrap="square" lIns="91440" tIns="45720" rIns="91440" bIns="45720" anchor="ctr">
            <a:noAutofit/>
          </a:bodyPr>
          <a:p>
            <a:pPr marL="0" algn="l"/>
            <a:r>
              <a:rPr lang="zh-CN" altLang="en-US" sz="1600" b="1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游戏素材生成</a:t>
            </a:r>
            <a:endParaRPr lang="zh-CN" altLang="en-US" sz="1600" b="1" i="0" u="none" baseline="0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AutoShape 4"/>
          <p:cNvSpPr/>
          <p:nvPr/>
        </p:nvSpPr>
        <p:spPr>
          <a:xfrm>
            <a:off x="713317" y="1306760"/>
            <a:ext cx="635596" cy="635596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cap="flat" cmpd="sng">
            <a:prstDash val="solid"/>
          </a:ln>
          <a:effectLst>
            <a:outerShdw blurRad="254000" dist="127000" algn="tl" rotWithShape="0">
              <a:schemeClr val="accent1">
                <a:alpha val="40000"/>
              </a:schemeClr>
            </a:outerShdw>
          </a:effectLst>
        </p:spPr>
        <p:txBody>
          <a:bodyPr vert="horz" wrap="none" lIns="91440" tIns="45720" rIns="91440" bIns="45720" anchor="ctr">
            <a:normAutofit/>
          </a:bodyPr>
          <a:p>
            <a:pPr marL="0" algn="ctr"/>
            <a:r>
              <a:rPr lang="en-GB" sz="2000" b="1" i="0" u="none" baseline="0">
                <a:solidFill>
                  <a:schemeClr val="lt1"/>
                </a:solidFill>
                <a:latin typeface="Arial" panose="020B0604020202020204"/>
                <a:ea typeface="Arial" panose="020B0604020202020204"/>
              </a:rPr>
              <a:t>01</a:t>
            </a:r>
            <a:endParaRPr lang="en-GB" sz="2000" b="1" i="0" u="none" baseline="0">
              <a:solidFill>
                <a:schemeClr val="lt1"/>
              </a:solidFill>
              <a:latin typeface="Arial" panose="020B0604020202020204"/>
              <a:ea typeface="Arial" panose="020B0604020202020204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620373" y="1884299"/>
            <a:ext cx="5488104" cy="1023357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>
            <a:spAutoFit/>
          </a:bodyPr>
          <a:lstStyle/>
          <a:p>
            <a:pPr marL="0" algn="l">
              <a:lnSpc>
                <a:spcPct val="150000"/>
              </a:lnSpc>
              <a:defRPr/>
            </a:pPr>
            <a:r>
              <a:rPr lang="zh-CN" altLang="en-US" sz="1400" b="0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快速生成游戏角色、场景、道具等素材，降低游戏开发成本。</a:t>
            </a:r>
            <a:endParaRPr lang="en-US" sz="1100"/>
          </a:p>
        </p:txBody>
      </p:sp>
      <p:sp>
        <p:nvSpPr>
          <p:cNvPr id="6" name="AutoShape 6"/>
          <p:cNvSpPr/>
          <p:nvPr/>
        </p:nvSpPr>
        <p:spPr>
          <a:xfrm>
            <a:off x="1443699" y="3046897"/>
            <a:ext cx="5780334" cy="508871"/>
          </a:xfrm>
          <a:prstGeom prst="roundRect">
            <a:avLst>
              <a:gd name="adj" fmla="val 50000"/>
            </a:avLst>
          </a:prstGeom>
          <a:solidFill>
            <a:schemeClr val="accent2">
              <a:alpha val="10000"/>
            </a:schemeClr>
          </a:solidFill>
          <a:ln cap="flat" cmpd="sng">
            <a:prstDash val="solid"/>
          </a:ln>
        </p:spPr>
        <p:txBody>
          <a:bodyPr vert="horz" wrap="square" lIns="91440" tIns="45720" rIns="91440" bIns="45720" anchor="ctr">
            <a:noAutofit/>
          </a:bodyPr>
          <a:p>
            <a:pPr marL="0" algn="l"/>
            <a:r>
              <a:rPr lang="zh-CN" altLang="en-US" sz="1600" b="1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游戏风格探索</a:t>
            </a:r>
            <a:endParaRPr lang="zh-CN" altLang="en-US" sz="1600" b="1" i="0" u="none" baseline="0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AutoShape 7"/>
          <p:cNvSpPr/>
          <p:nvPr/>
        </p:nvSpPr>
        <p:spPr>
          <a:xfrm>
            <a:off x="713317" y="3019945"/>
            <a:ext cx="635596" cy="635596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cap="flat" cmpd="sng">
            <a:prstDash val="solid"/>
          </a:ln>
          <a:effectLst>
            <a:outerShdw blurRad="254000" dist="127000" algn="tl" rotWithShape="0">
              <a:schemeClr val="accent2">
                <a:alpha val="40000"/>
              </a:schemeClr>
            </a:outerShdw>
          </a:effectLst>
        </p:spPr>
        <p:txBody>
          <a:bodyPr vert="horz" wrap="none" lIns="91440" tIns="45720" rIns="91440" bIns="45720" anchor="ctr">
            <a:normAutofit/>
          </a:bodyPr>
          <a:p>
            <a:pPr marL="0" algn="ctr"/>
            <a:r>
              <a:rPr lang="en-GB" sz="2000" b="1" i="0" u="none" baseline="0">
                <a:solidFill>
                  <a:schemeClr val="lt1"/>
                </a:solidFill>
                <a:latin typeface="Arial" panose="020B0604020202020204"/>
                <a:ea typeface="Arial" panose="020B0604020202020204"/>
              </a:rPr>
              <a:t>02</a:t>
            </a:r>
            <a:endParaRPr lang="en-GB" sz="2000" b="1" i="0" u="none" baseline="0">
              <a:solidFill>
                <a:schemeClr val="lt1"/>
              </a:solidFill>
              <a:latin typeface="Arial" panose="020B0604020202020204"/>
              <a:ea typeface="Arial" panose="020B0604020202020204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666175" y="3642641"/>
            <a:ext cx="5488104" cy="845616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>
            <a:spAutoFit/>
          </a:bodyPr>
          <a:lstStyle/>
          <a:p>
            <a:pPr marL="0" algn="l">
              <a:lnSpc>
                <a:spcPct val="120000"/>
              </a:lnSpc>
              <a:defRPr/>
            </a:pPr>
            <a:r>
              <a:rPr lang="zh-CN" altLang="en-US" sz="1400" b="0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探索不同的游戏风格，为游戏设计带来更多创意。</a:t>
            </a:r>
            <a:endParaRPr lang="en-US" sz="1100"/>
          </a:p>
        </p:txBody>
      </p:sp>
      <p:sp>
        <p:nvSpPr>
          <p:cNvPr id="9" name="AutoShape 9"/>
          <p:cNvSpPr/>
          <p:nvPr/>
        </p:nvSpPr>
        <p:spPr>
          <a:xfrm>
            <a:off x="1443699" y="4698014"/>
            <a:ext cx="5780334" cy="508871"/>
          </a:xfrm>
          <a:prstGeom prst="roundRect">
            <a:avLst>
              <a:gd name="adj" fmla="val 50000"/>
            </a:avLst>
          </a:prstGeom>
          <a:solidFill>
            <a:schemeClr val="accent1">
              <a:alpha val="10000"/>
            </a:schemeClr>
          </a:solidFill>
          <a:ln cap="flat" cmpd="sng">
            <a:prstDash val="solid"/>
          </a:ln>
        </p:spPr>
        <p:txBody>
          <a:bodyPr vert="horz" wrap="square" lIns="91440" tIns="45720" rIns="91440" bIns="45720" anchor="ctr">
            <a:noAutofit/>
          </a:bodyPr>
          <a:p>
            <a:pPr marL="0" algn="l"/>
            <a:r>
              <a:rPr lang="zh-CN" altLang="en-US" sz="1600" b="1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游戏内容迭代</a:t>
            </a:r>
            <a:endParaRPr lang="zh-CN" altLang="en-US" sz="1600" b="1" i="0" u="none" baseline="0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" name="AutoShape 10"/>
          <p:cNvSpPr/>
          <p:nvPr/>
        </p:nvSpPr>
        <p:spPr>
          <a:xfrm>
            <a:off x="713317" y="4671062"/>
            <a:ext cx="635596" cy="635596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cap="flat" cmpd="sng">
            <a:prstDash val="solid"/>
          </a:ln>
          <a:effectLst>
            <a:outerShdw blurRad="254000" dist="127000" algn="tl" rotWithShape="0">
              <a:schemeClr val="accent1">
                <a:alpha val="40000"/>
              </a:schemeClr>
            </a:outerShdw>
          </a:effectLst>
        </p:spPr>
        <p:txBody>
          <a:bodyPr vert="horz" wrap="none" lIns="91440" tIns="45720" rIns="91440" bIns="45720" anchor="ctr">
            <a:normAutofit/>
          </a:bodyPr>
          <a:p>
            <a:pPr marL="0" algn="ctr"/>
            <a:r>
              <a:rPr lang="en-GB" sz="2000" b="1" i="0" u="none" baseline="0">
                <a:solidFill>
                  <a:schemeClr val="lt1"/>
                </a:solidFill>
                <a:latin typeface="Arial" panose="020B0604020202020204"/>
                <a:ea typeface="Arial" panose="020B0604020202020204"/>
              </a:rPr>
              <a:t>03</a:t>
            </a:r>
            <a:endParaRPr lang="en-GB" sz="2000" b="1" i="0" u="none" baseline="0">
              <a:solidFill>
                <a:schemeClr val="lt1"/>
              </a:solidFill>
              <a:latin typeface="Arial" panose="020B0604020202020204"/>
              <a:ea typeface="Arial" panose="020B0604020202020204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666174" y="5283377"/>
            <a:ext cx="5488104" cy="845616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>
            <a:spAutoFit/>
          </a:bodyPr>
          <a:lstStyle/>
          <a:p>
            <a:pPr marL="0" algn="l">
              <a:lnSpc>
                <a:spcPct val="120000"/>
              </a:lnSpc>
              <a:defRPr/>
            </a:pPr>
            <a:r>
              <a:rPr lang="zh-CN" altLang="en-US" sz="1400" b="0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快速迭代游戏内容，保持游戏的新鲜感和吸引力。</a:t>
            </a:r>
            <a:endParaRPr lang="en-US" sz="1100"/>
          </a:p>
        </p:txBody>
      </p:sp>
      <p:grpSp>
        <p:nvGrpSpPr>
          <p:cNvPr id="12" name="Group 12"/>
          <p:cNvGrpSpPr/>
          <p:nvPr/>
        </p:nvGrpSpPr>
        <p:grpSpPr>
          <a:xfrm>
            <a:off x="7736547" y="2198259"/>
            <a:ext cx="3164115" cy="2950048"/>
            <a:chOff x="203200" y="1415276"/>
            <a:chExt cx="5602514" cy="5658862"/>
          </a:xfrm>
        </p:grpSpPr>
        <p:sp>
          <p:nvSpPr>
            <p:cNvPr id="13" name="Freeform 13"/>
            <p:cNvSpPr/>
            <p:nvPr/>
          </p:nvSpPr>
          <p:spPr>
            <a:xfrm>
              <a:off x="203200" y="2081201"/>
              <a:ext cx="5602514" cy="4801004"/>
            </a:xfrm>
            <a:custGeom>
              <a:avLst/>
              <a:gdLst/>
              <a:ahLst/>
              <a:cxnLst/>
              <a:rect l="l" t="t" r="r" b="b"/>
              <a:pathLst>
                <a:path w="2074523" h="1698011">
                  <a:moveTo>
                    <a:pt x="2074486" y="1149381"/>
                  </a:moveTo>
                  <a:cubicBezTo>
                    <a:pt x="2073343" y="1336452"/>
                    <a:pt x="2033243" y="1520856"/>
                    <a:pt x="1977236" y="1697735"/>
                  </a:cubicBezTo>
                  <a:lnTo>
                    <a:pt x="145197" y="1697735"/>
                  </a:lnTo>
                  <a:cubicBezTo>
                    <a:pt x="30897" y="1426463"/>
                    <a:pt x="-28634" y="1126235"/>
                    <a:pt x="13562" y="832674"/>
                  </a:cubicBezTo>
                  <a:cubicBezTo>
                    <a:pt x="63377" y="486726"/>
                    <a:pt x="273975" y="157637"/>
                    <a:pt x="578585" y="45147"/>
                  </a:cubicBezTo>
                  <a:cubicBezTo>
                    <a:pt x="749368" y="-18003"/>
                    <a:pt x="937677" y="-10955"/>
                    <a:pt x="1111985" y="39528"/>
                  </a:cubicBezTo>
                  <a:cubicBezTo>
                    <a:pt x="1278672" y="87724"/>
                    <a:pt x="1434215" y="173925"/>
                    <a:pt x="1581281" y="272509"/>
                  </a:cubicBezTo>
                  <a:lnTo>
                    <a:pt x="1601379" y="286130"/>
                  </a:lnTo>
                  <a:cubicBezTo>
                    <a:pt x="1638622" y="311466"/>
                    <a:pt x="1675674" y="337755"/>
                    <a:pt x="1711488" y="365854"/>
                  </a:cubicBezTo>
                  <a:cubicBezTo>
                    <a:pt x="1713012" y="366997"/>
                    <a:pt x="1714536" y="368140"/>
                    <a:pt x="1715965" y="369378"/>
                  </a:cubicBezTo>
                  <a:cubicBezTo>
                    <a:pt x="1723680" y="375379"/>
                    <a:pt x="1731300" y="381475"/>
                    <a:pt x="1738825" y="387857"/>
                  </a:cubicBezTo>
                  <a:cubicBezTo>
                    <a:pt x="1742635" y="390810"/>
                    <a:pt x="1746254" y="393858"/>
                    <a:pt x="1749969" y="397382"/>
                  </a:cubicBezTo>
                  <a:cubicBezTo>
                    <a:pt x="1772067" y="415956"/>
                    <a:pt x="1793594" y="435482"/>
                    <a:pt x="1814168" y="455865"/>
                  </a:cubicBezTo>
                  <a:cubicBezTo>
                    <a:pt x="1817216" y="458628"/>
                    <a:pt x="1820168" y="461676"/>
                    <a:pt x="1823121" y="464724"/>
                  </a:cubicBezTo>
                  <a:cubicBezTo>
                    <a:pt x="1852830" y="494594"/>
                    <a:pt x="1880224" y="526693"/>
                    <a:pt x="1905036" y="560736"/>
                  </a:cubicBezTo>
                  <a:cubicBezTo>
                    <a:pt x="1919514" y="580738"/>
                    <a:pt x="1932973" y="601407"/>
                    <a:pt x="1945422" y="622743"/>
                  </a:cubicBezTo>
                  <a:cubicBezTo>
                    <a:pt x="1945422" y="622743"/>
                    <a:pt x="1945422" y="622743"/>
                    <a:pt x="1945422" y="622743"/>
                  </a:cubicBezTo>
                  <a:cubicBezTo>
                    <a:pt x="2036100" y="777049"/>
                    <a:pt x="2075534" y="965072"/>
                    <a:pt x="2074486" y="1149381"/>
                  </a:cubicBezTo>
                  <a:close/>
                </a:path>
              </a:pathLst>
            </a:custGeom>
            <a:solidFill>
              <a:srgbClr val="D3E5CF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14" name="Freeform 14"/>
            <p:cNvSpPr/>
            <p:nvPr/>
          </p:nvSpPr>
          <p:spPr>
            <a:xfrm>
              <a:off x="2840754" y="4028294"/>
              <a:ext cx="838907" cy="1961048"/>
            </a:xfrm>
            <a:custGeom>
              <a:avLst/>
              <a:gdLst/>
              <a:ahLst/>
              <a:cxnLst/>
              <a:rect l="l" t="t" r="r" b="b"/>
              <a:pathLst>
                <a:path w="310634" h="726145">
                  <a:moveTo>
                    <a:pt x="310409" y="85122"/>
                  </a:moveTo>
                  <a:cubicBezTo>
                    <a:pt x="307923" y="109535"/>
                    <a:pt x="301284" y="133337"/>
                    <a:pt x="290788" y="155512"/>
                  </a:cubicBezTo>
                  <a:cubicBezTo>
                    <a:pt x="286978" y="164656"/>
                    <a:pt x="282977" y="173704"/>
                    <a:pt x="278786" y="182658"/>
                  </a:cubicBezTo>
                  <a:lnTo>
                    <a:pt x="275643" y="189421"/>
                  </a:lnTo>
                  <a:cubicBezTo>
                    <a:pt x="266185" y="209547"/>
                    <a:pt x="256212" y="229397"/>
                    <a:pt x="245735" y="248952"/>
                  </a:cubicBezTo>
                  <a:cubicBezTo>
                    <a:pt x="244496" y="251238"/>
                    <a:pt x="243258" y="253619"/>
                    <a:pt x="241925" y="255905"/>
                  </a:cubicBezTo>
                  <a:cubicBezTo>
                    <a:pt x="211254" y="313055"/>
                    <a:pt x="177250" y="367634"/>
                    <a:pt x="145055" y="423545"/>
                  </a:cubicBezTo>
                  <a:lnTo>
                    <a:pt x="145055" y="423545"/>
                  </a:lnTo>
                  <a:cubicBezTo>
                    <a:pt x="143531" y="426212"/>
                    <a:pt x="142007" y="428689"/>
                    <a:pt x="140579" y="431261"/>
                  </a:cubicBezTo>
                  <a:lnTo>
                    <a:pt x="140579" y="431261"/>
                  </a:lnTo>
                  <a:cubicBezTo>
                    <a:pt x="129815" y="450311"/>
                    <a:pt x="119338" y="469361"/>
                    <a:pt x="109337" y="488411"/>
                  </a:cubicBezTo>
                  <a:cubicBezTo>
                    <a:pt x="108003" y="490792"/>
                    <a:pt x="106765" y="493078"/>
                    <a:pt x="105622" y="495459"/>
                  </a:cubicBezTo>
                  <a:lnTo>
                    <a:pt x="105622" y="495459"/>
                  </a:lnTo>
                  <a:cubicBezTo>
                    <a:pt x="82438" y="539036"/>
                    <a:pt x="62750" y="584394"/>
                    <a:pt x="46757" y="631095"/>
                  </a:cubicBezTo>
                  <a:cubicBezTo>
                    <a:pt x="38280" y="656431"/>
                    <a:pt x="30660" y="682149"/>
                    <a:pt x="22945" y="707295"/>
                  </a:cubicBezTo>
                  <a:lnTo>
                    <a:pt x="17801" y="724345"/>
                  </a:lnTo>
                  <a:cubicBezTo>
                    <a:pt x="17801" y="724345"/>
                    <a:pt x="17801" y="725393"/>
                    <a:pt x="17801" y="725869"/>
                  </a:cubicBezTo>
                  <a:cubicBezTo>
                    <a:pt x="13991" y="712534"/>
                    <a:pt x="10848" y="695579"/>
                    <a:pt x="9515" y="687769"/>
                  </a:cubicBezTo>
                  <a:cubicBezTo>
                    <a:pt x="6752" y="672243"/>
                    <a:pt x="5324" y="658432"/>
                    <a:pt x="3800" y="642715"/>
                  </a:cubicBezTo>
                  <a:cubicBezTo>
                    <a:pt x="352" y="607140"/>
                    <a:pt x="-763" y="571373"/>
                    <a:pt x="466" y="535654"/>
                  </a:cubicBezTo>
                  <a:lnTo>
                    <a:pt x="466" y="535654"/>
                  </a:lnTo>
                  <a:cubicBezTo>
                    <a:pt x="466" y="532892"/>
                    <a:pt x="466" y="530035"/>
                    <a:pt x="466" y="527272"/>
                  </a:cubicBezTo>
                  <a:cubicBezTo>
                    <a:pt x="2942" y="464503"/>
                    <a:pt x="12077" y="402181"/>
                    <a:pt x="27707" y="341345"/>
                  </a:cubicBezTo>
                  <a:lnTo>
                    <a:pt x="27707" y="341345"/>
                  </a:lnTo>
                  <a:cubicBezTo>
                    <a:pt x="27707" y="339154"/>
                    <a:pt x="28755" y="337058"/>
                    <a:pt x="29327" y="334868"/>
                  </a:cubicBezTo>
                  <a:cubicBezTo>
                    <a:pt x="48024" y="263563"/>
                    <a:pt x="75809" y="194964"/>
                    <a:pt x="112004" y="130747"/>
                  </a:cubicBezTo>
                  <a:cubicBezTo>
                    <a:pt x="120290" y="116078"/>
                    <a:pt x="129053" y="102172"/>
                    <a:pt x="138388" y="87694"/>
                  </a:cubicBezTo>
                  <a:lnTo>
                    <a:pt x="138388" y="87694"/>
                  </a:lnTo>
                  <a:cubicBezTo>
                    <a:pt x="139245" y="86170"/>
                    <a:pt x="140293" y="84741"/>
                    <a:pt x="141245" y="83217"/>
                  </a:cubicBezTo>
                  <a:lnTo>
                    <a:pt x="143531" y="79883"/>
                  </a:lnTo>
                  <a:cubicBezTo>
                    <a:pt x="147151" y="74454"/>
                    <a:pt x="150866" y="68929"/>
                    <a:pt x="154676" y="63595"/>
                  </a:cubicBezTo>
                  <a:lnTo>
                    <a:pt x="157628" y="59404"/>
                  </a:lnTo>
                  <a:cubicBezTo>
                    <a:pt x="169411" y="41269"/>
                    <a:pt x="184422" y="25448"/>
                    <a:pt x="201920" y="12732"/>
                  </a:cubicBezTo>
                  <a:cubicBezTo>
                    <a:pt x="220179" y="254"/>
                    <a:pt x="243030" y="-3480"/>
                    <a:pt x="264308" y="2540"/>
                  </a:cubicBezTo>
                  <a:cubicBezTo>
                    <a:pt x="265909" y="2969"/>
                    <a:pt x="267471" y="3540"/>
                    <a:pt x="268976" y="4255"/>
                  </a:cubicBezTo>
                  <a:cubicBezTo>
                    <a:pt x="276357" y="7169"/>
                    <a:pt x="283025" y="11656"/>
                    <a:pt x="288502" y="17399"/>
                  </a:cubicBezTo>
                  <a:cubicBezTo>
                    <a:pt x="297865" y="27429"/>
                    <a:pt x="304437" y="39745"/>
                    <a:pt x="307552" y="53118"/>
                  </a:cubicBezTo>
                  <a:cubicBezTo>
                    <a:pt x="307552" y="54642"/>
                    <a:pt x="308314" y="56261"/>
                    <a:pt x="308600" y="57880"/>
                  </a:cubicBezTo>
                  <a:cubicBezTo>
                    <a:pt x="310371" y="66844"/>
                    <a:pt x="310981" y="75997"/>
                    <a:pt x="310409" y="85122"/>
                  </a:cubicBezTo>
                  <a:close/>
                </a:path>
              </a:pathLst>
            </a:custGeom>
            <a:solidFill>
              <a:srgbClr val="015E4B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15" name="Freeform 15"/>
            <p:cNvSpPr/>
            <p:nvPr/>
          </p:nvSpPr>
          <p:spPr>
            <a:xfrm>
              <a:off x="2889906" y="4036418"/>
              <a:ext cx="677812" cy="1968358"/>
            </a:xfrm>
            <a:custGeom>
              <a:avLst/>
              <a:gdLst/>
              <a:ahLst/>
              <a:cxnLst/>
              <a:rect l="l" t="t" r="r" b="b"/>
              <a:pathLst>
                <a:path w="250983" h="728852">
                  <a:moveTo>
                    <a:pt x="250966" y="1057"/>
                  </a:moveTo>
                  <a:cubicBezTo>
                    <a:pt x="218591" y="44529"/>
                    <a:pt x="189120" y="90096"/>
                    <a:pt x="162765" y="137455"/>
                  </a:cubicBezTo>
                  <a:cubicBezTo>
                    <a:pt x="160288" y="141741"/>
                    <a:pt x="157907" y="146123"/>
                    <a:pt x="155621" y="150409"/>
                  </a:cubicBezTo>
                  <a:cubicBezTo>
                    <a:pt x="132513" y="193023"/>
                    <a:pt x="111911" y="236943"/>
                    <a:pt x="93899" y="281949"/>
                  </a:cubicBezTo>
                  <a:cubicBezTo>
                    <a:pt x="92756" y="284616"/>
                    <a:pt x="91708" y="287283"/>
                    <a:pt x="90756" y="290045"/>
                  </a:cubicBezTo>
                  <a:cubicBezTo>
                    <a:pt x="84403" y="306743"/>
                    <a:pt x="78211" y="323545"/>
                    <a:pt x="72182" y="340433"/>
                  </a:cubicBezTo>
                  <a:cubicBezTo>
                    <a:pt x="71229" y="343099"/>
                    <a:pt x="70277" y="345766"/>
                    <a:pt x="69420" y="348529"/>
                  </a:cubicBezTo>
                  <a:cubicBezTo>
                    <a:pt x="54332" y="393306"/>
                    <a:pt x="41835" y="438911"/>
                    <a:pt x="31986" y="485117"/>
                  </a:cubicBezTo>
                  <a:cubicBezTo>
                    <a:pt x="31415" y="487403"/>
                    <a:pt x="30939" y="489784"/>
                    <a:pt x="30462" y="492070"/>
                  </a:cubicBezTo>
                  <a:cubicBezTo>
                    <a:pt x="28367" y="501595"/>
                    <a:pt x="26462" y="511597"/>
                    <a:pt x="24652" y="521312"/>
                  </a:cubicBezTo>
                  <a:cubicBezTo>
                    <a:pt x="24652" y="523408"/>
                    <a:pt x="23985" y="525408"/>
                    <a:pt x="23604" y="527503"/>
                  </a:cubicBezTo>
                  <a:cubicBezTo>
                    <a:pt x="13013" y="586025"/>
                    <a:pt x="6640" y="645233"/>
                    <a:pt x="4554" y="704668"/>
                  </a:cubicBezTo>
                  <a:cubicBezTo>
                    <a:pt x="4554" y="712669"/>
                    <a:pt x="4554" y="720575"/>
                    <a:pt x="3983" y="728576"/>
                  </a:cubicBezTo>
                  <a:lnTo>
                    <a:pt x="-18" y="728576"/>
                  </a:lnTo>
                  <a:cubicBezTo>
                    <a:pt x="-18" y="726290"/>
                    <a:pt x="-18" y="724004"/>
                    <a:pt x="-18" y="721718"/>
                  </a:cubicBezTo>
                  <a:cubicBezTo>
                    <a:pt x="668" y="676874"/>
                    <a:pt x="3850" y="632098"/>
                    <a:pt x="9507" y="587606"/>
                  </a:cubicBezTo>
                  <a:cubicBezTo>
                    <a:pt x="9507" y="584463"/>
                    <a:pt x="10269" y="581415"/>
                    <a:pt x="10746" y="578081"/>
                  </a:cubicBezTo>
                  <a:cubicBezTo>
                    <a:pt x="18013" y="524284"/>
                    <a:pt x="28796" y="471020"/>
                    <a:pt x="43035" y="418633"/>
                  </a:cubicBezTo>
                  <a:lnTo>
                    <a:pt x="45321" y="410346"/>
                  </a:lnTo>
                  <a:cubicBezTo>
                    <a:pt x="51322" y="388819"/>
                    <a:pt x="57799" y="367388"/>
                    <a:pt x="65038" y="346243"/>
                  </a:cubicBezTo>
                  <a:cubicBezTo>
                    <a:pt x="65000" y="345986"/>
                    <a:pt x="65000" y="345728"/>
                    <a:pt x="65038" y="345481"/>
                  </a:cubicBezTo>
                  <a:cubicBezTo>
                    <a:pt x="79335" y="303371"/>
                    <a:pt x="95833" y="262032"/>
                    <a:pt x="114473" y="221656"/>
                  </a:cubicBezTo>
                  <a:cubicBezTo>
                    <a:pt x="115997" y="218417"/>
                    <a:pt x="117426" y="215179"/>
                    <a:pt x="119045" y="212131"/>
                  </a:cubicBezTo>
                  <a:cubicBezTo>
                    <a:pt x="129075" y="190728"/>
                    <a:pt x="139743" y="169621"/>
                    <a:pt x="151049" y="148790"/>
                  </a:cubicBezTo>
                  <a:cubicBezTo>
                    <a:pt x="151182" y="148437"/>
                    <a:pt x="151373" y="148123"/>
                    <a:pt x="151620" y="147837"/>
                  </a:cubicBezTo>
                  <a:cubicBezTo>
                    <a:pt x="179529" y="96288"/>
                    <a:pt x="211076" y="46796"/>
                    <a:pt x="246013" y="-277"/>
                  </a:cubicBezTo>
                  <a:cubicBezTo>
                    <a:pt x="247699" y="9"/>
                    <a:pt x="249356" y="457"/>
                    <a:pt x="250966" y="1057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16" name="Freeform 16"/>
            <p:cNvSpPr/>
            <p:nvPr/>
          </p:nvSpPr>
          <p:spPr>
            <a:xfrm>
              <a:off x="3298651" y="4172751"/>
              <a:ext cx="375819" cy="273695"/>
            </a:xfrm>
            <a:custGeom>
              <a:avLst/>
              <a:gdLst/>
              <a:ahLst/>
              <a:cxnLst/>
              <a:rect l="l" t="t" r="r" b="b"/>
              <a:pathLst>
                <a:path w="139160" h="101345">
                  <a:moveTo>
                    <a:pt x="139143" y="4200"/>
                  </a:moveTo>
                  <a:cubicBezTo>
                    <a:pt x="90013" y="29775"/>
                    <a:pt x="44626" y="61988"/>
                    <a:pt x="4269" y="99926"/>
                  </a:cubicBezTo>
                  <a:lnTo>
                    <a:pt x="3031" y="101069"/>
                  </a:lnTo>
                  <a:lnTo>
                    <a:pt x="-18" y="97926"/>
                  </a:lnTo>
                  <a:lnTo>
                    <a:pt x="-18" y="97926"/>
                  </a:lnTo>
                  <a:lnTo>
                    <a:pt x="744" y="97259"/>
                  </a:lnTo>
                  <a:lnTo>
                    <a:pt x="11603" y="87258"/>
                  </a:lnTo>
                  <a:cubicBezTo>
                    <a:pt x="49922" y="52787"/>
                    <a:pt x="92489" y="23374"/>
                    <a:pt x="138285" y="-277"/>
                  </a:cubicBezTo>
                  <a:cubicBezTo>
                    <a:pt x="138476" y="962"/>
                    <a:pt x="138857" y="2581"/>
                    <a:pt x="139143" y="4200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17" name="Freeform 17"/>
            <p:cNvSpPr/>
            <p:nvPr/>
          </p:nvSpPr>
          <p:spPr>
            <a:xfrm>
              <a:off x="3198588" y="4244264"/>
              <a:ext cx="30352" cy="391767"/>
            </a:xfrm>
            <a:custGeom>
              <a:avLst/>
              <a:gdLst/>
              <a:ahLst/>
              <a:cxnLst/>
              <a:rect l="l" t="t" r="r" b="b"/>
              <a:pathLst>
                <a:path w="11239" h="145065">
                  <a:moveTo>
                    <a:pt x="11222" y="-277"/>
                  </a:moveTo>
                  <a:cubicBezTo>
                    <a:pt x="10079" y="19249"/>
                    <a:pt x="9317" y="38681"/>
                    <a:pt x="8650" y="57731"/>
                  </a:cubicBezTo>
                  <a:cubicBezTo>
                    <a:pt x="7698" y="82877"/>
                    <a:pt x="6840" y="108880"/>
                    <a:pt x="5031" y="134788"/>
                  </a:cubicBezTo>
                  <a:cubicBezTo>
                    <a:pt x="5031" y="138122"/>
                    <a:pt x="5031" y="141455"/>
                    <a:pt x="4364" y="144789"/>
                  </a:cubicBezTo>
                  <a:lnTo>
                    <a:pt x="459" y="144789"/>
                  </a:lnTo>
                  <a:lnTo>
                    <a:pt x="-18" y="144789"/>
                  </a:lnTo>
                  <a:cubicBezTo>
                    <a:pt x="2173" y="115643"/>
                    <a:pt x="3221" y="86306"/>
                    <a:pt x="4269" y="57921"/>
                  </a:cubicBezTo>
                  <a:cubicBezTo>
                    <a:pt x="4840" y="41538"/>
                    <a:pt x="5507" y="24774"/>
                    <a:pt x="6459" y="8010"/>
                  </a:cubicBezTo>
                  <a:lnTo>
                    <a:pt x="6459" y="8010"/>
                  </a:lnTo>
                  <a:cubicBezTo>
                    <a:pt x="7317" y="6486"/>
                    <a:pt x="8364" y="5057"/>
                    <a:pt x="9317" y="3533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18" name="Freeform 18"/>
            <p:cNvSpPr/>
            <p:nvPr/>
          </p:nvSpPr>
          <p:spPr>
            <a:xfrm>
              <a:off x="3128104" y="4522334"/>
              <a:ext cx="465594" cy="298906"/>
            </a:xfrm>
            <a:custGeom>
              <a:avLst/>
              <a:gdLst/>
              <a:ahLst/>
              <a:cxnLst/>
              <a:rect l="l" t="t" r="r" b="b"/>
              <a:pathLst>
                <a:path w="172402" h="110680">
                  <a:moveTo>
                    <a:pt x="172385" y="-277"/>
                  </a:moveTo>
                  <a:lnTo>
                    <a:pt x="169242" y="6486"/>
                  </a:lnTo>
                  <a:cubicBezTo>
                    <a:pt x="110149" y="35004"/>
                    <a:pt x="54323" y="69846"/>
                    <a:pt x="2745" y="110404"/>
                  </a:cubicBezTo>
                  <a:lnTo>
                    <a:pt x="2745" y="110404"/>
                  </a:lnTo>
                  <a:lnTo>
                    <a:pt x="-18" y="106880"/>
                  </a:lnTo>
                  <a:lnTo>
                    <a:pt x="5888" y="102307"/>
                  </a:lnTo>
                  <a:cubicBezTo>
                    <a:pt x="57533" y="62217"/>
                    <a:pt x="113359" y="27822"/>
                    <a:pt x="172385" y="-277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19" name="Freeform 19"/>
            <p:cNvSpPr/>
            <p:nvPr/>
          </p:nvSpPr>
          <p:spPr>
            <a:xfrm>
              <a:off x="3065852" y="4701369"/>
              <a:ext cx="438585" cy="279356"/>
            </a:xfrm>
            <a:custGeom>
              <a:avLst/>
              <a:gdLst/>
              <a:ahLst/>
              <a:cxnLst/>
              <a:rect l="l" t="t" r="r" b="b"/>
              <a:pathLst>
                <a:path w="162401" h="103441">
                  <a:moveTo>
                    <a:pt x="162384" y="-277"/>
                  </a:moveTo>
                  <a:cubicBezTo>
                    <a:pt x="161145" y="2010"/>
                    <a:pt x="159907" y="4391"/>
                    <a:pt x="158574" y="6677"/>
                  </a:cubicBezTo>
                  <a:cubicBezTo>
                    <a:pt x="103795" y="32670"/>
                    <a:pt x="52056" y="64608"/>
                    <a:pt x="4269" y="101927"/>
                  </a:cubicBezTo>
                  <a:lnTo>
                    <a:pt x="2649" y="103165"/>
                  </a:lnTo>
                  <a:lnTo>
                    <a:pt x="-18" y="99831"/>
                  </a:lnTo>
                  <a:lnTo>
                    <a:pt x="-18" y="99831"/>
                  </a:lnTo>
                  <a:lnTo>
                    <a:pt x="459" y="99831"/>
                  </a:lnTo>
                  <a:lnTo>
                    <a:pt x="7317" y="94593"/>
                  </a:lnTo>
                  <a:cubicBezTo>
                    <a:pt x="55351" y="57359"/>
                    <a:pt x="107358" y="25536"/>
                    <a:pt x="162384" y="-277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20" name="Freeform 20"/>
            <p:cNvSpPr/>
            <p:nvPr/>
          </p:nvSpPr>
          <p:spPr>
            <a:xfrm>
              <a:off x="2917171" y="4933137"/>
              <a:ext cx="101349" cy="235111"/>
            </a:xfrm>
            <a:custGeom>
              <a:avLst/>
              <a:gdLst/>
              <a:ahLst/>
              <a:cxnLst/>
              <a:rect l="l" t="t" r="r" b="b"/>
              <a:pathLst>
                <a:path w="37528" h="87058">
                  <a:moveTo>
                    <a:pt x="37511" y="85829"/>
                  </a:moveTo>
                  <a:lnTo>
                    <a:pt x="33415" y="86782"/>
                  </a:lnTo>
                  <a:lnTo>
                    <a:pt x="32844" y="86782"/>
                  </a:lnTo>
                  <a:cubicBezTo>
                    <a:pt x="26262" y="58340"/>
                    <a:pt x="15165" y="31137"/>
                    <a:pt x="-18" y="6200"/>
                  </a:cubicBezTo>
                  <a:cubicBezTo>
                    <a:pt x="-18" y="6200"/>
                    <a:pt x="-18" y="6200"/>
                    <a:pt x="-18" y="6200"/>
                  </a:cubicBezTo>
                  <a:cubicBezTo>
                    <a:pt x="-18" y="4010"/>
                    <a:pt x="1030" y="1914"/>
                    <a:pt x="1602" y="-277"/>
                  </a:cubicBezTo>
                  <a:cubicBezTo>
                    <a:pt x="16918" y="24022"/>
                    <a:pt x="28415" y="50520"/>
                    <a:pt x="35701" y="78305"/>
                  </a:cubicBezTo>
                  <a:lnTo>
                    <a:pt x="35701" y="78305"/>
                  </a:lnTo>
                  <a:cubicBezTo>
                    <a:pt x="35987" y="80972"/>
                    <a:pt x="36558" y="83353"/>
                    <a:pt x="37511" y="85829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21" name="Freeform 21"/>
            <p:cNvSpPr/>
            <p:nvPr/>
          </p:nvSpPr>
          <p:spPr>
            <a:xfrm>
              <a:off x="2965275" y="5173137"/>
              <a:ext cx="267265" cy="193697"/>
            </a:xfrm>
            <a:custGeom>
              <a:avLst/>
              <a:gdLst/>
              <a:ahLst/>
              <a:cxnLst/>
              <a:rect l="l" t="t" r="r" b="b"/>
              <a:pathLst>
                <a:path w="98964" h="71723">
                  <a:moveTo>
                    <a:pt x="98947" y="-277"/>
                  </a:moveTo>
                  <a:cubicBezTo>
                    <a:pt x="97423" y="2391"/>
                    <a:pt x="95899" y="4867"/>
                    <a:pt x="94470" y="7439"/>
                  </a:cubicBezTo>
                  <a:lnTo>
                    <a:pt x="94470" y="7439"/>
                  </a:lnTo>
                  <a:cubicBezTo>
                    <a:pt x="61600" y="25231"/>
                    <a:pt x="30862" y="46710"/>
                    <a:pt x="2840" y="71447"/>
                  </a:cubicBezTo>
                  <a:lnTo>
                    <a:pt x="2840" y="71447"/>
                  </a:lnTo>
                  <a:lnTo>
                    <a:pt x="-18" y="68208"/>
                  </a:lnTo>
                  <a:lnTo>
                    <a:pt x="4364" y="64494"/>
                  </a:lnTo>
                  <a:cubicBezTo>
                    <a:pt x="33291" y="39328"/>
                    <a:pt x="65029" y="17592"/>
                    <a:pt x="98947" y="-277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22" name="Freeform 22"/>
            <p:cNvSpPr/>
            <p:nvPr/>
          </p:nvSpPr>
          <p:spPr>
            <a:xfrm>
              <a:off x="2943667" y="5348059"/>
              <a:ext cx="192412" cy="115498"/>
            </a:xfrm>
            <a:custGeom>
              <a:avLst/>
              <a:gdLst/>
              <a:ahLst/>
              <a:cxnLst/>
              <a:rect l="l" t="t" r="r" b="b"/>
              <a:pathLst>
                <a:path w="71247" h="42767">
                  <a:moveTo>
                    <a:pt x="71230" y="-277"/>
                  </a:moveTo>
                  <a:cubicBezTo>
                    <a:pt x="69896" y="2105"/>
                    <a:pt x="68658" y="4390"/>
                    <a:pt x="67515" y="6772"/>
                  </a:cubicBezTo>
                  <a:lnTo>
                    <a:pt x="67515" y="6772"/>
                  </a:lnTo>
                  <a:cubicBezTo>
                    <a:pt x="45702" y="17440"/>
                    <a:pt x="24366" y="29060"/>
                    <a:pt x="3697" y="41729"/>
                  </a:cubicBezTo>
                  <a:lnTo>
                    <a:pt x="2459" y="42490"/>
                  </a:lnTo>
                  <a:lnTo>
                    <a:pt x="-18" y="38395"/>
                  </a:lnTo>
                  <a:lnTo>
                    <a:pt x="4745" y="35537"/>
                  </a:lnTo>
                  <a:cubicBezTo>
                    <a:pt x="26271" y="22583"/>
                    <a:pt x="48465" y="10677"/>
                    <a:pt x="71230" y="-277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23" name="Freeform 23"/>
            <p:cNvSpPr/>
            <p:nvPr/>
          </p:nvSpPr>
          <p:spPr>
            <a:xfrm>
              <a:off x="2841802" y="5454037"/>
              <a:ext cx="85659" cy="170032"/>
            </a:xfrm>
            <a:custGeom>
              <a:avLst/>
              <a:gdLst/>
              <a:ahLst/>
              <a:cxnLst/>
              <a:rect l="l" t="t" r="r" b="b"/>
              <a:pathLst>
                <a:path w="31718" h="62960">
                  <a:moveTo>
                    <a:pt x="31701" y="61255"/>
                  </a:moveTo>
                  <a:lnTo>
                    <a:pt x="27414" y="62684"/>
                  </a:lnTo>
                  <a:lnTo>
                    <a:pt x="27414" y="62684"/>
                  </a:lnTo>
                  <a:cubicBezTo>
                    <a:pt x="20299" y="43538"/>
                    <a:pt x="11098" y="25241"/>
                    <a:pt x="-18" y="8105"/>
                  </a:cubicBezTo>
                  <a:lnTo>
                    <a:pt x="-18" y="8105"/>
                  </a:lnTo>
                  <a:cubicBezTo>
                    <a:pt x="-18" y="5343"/>
                    <a:pt x="-18" y="2486"/>
                    <a:pt x="-18" y="-277"/>
                  </a:cubicBezTo>
                  <a:cubicBezTo>
                    <a:pt x="11270" y="16602"/>
                    <a:pt x="20842" y="34566"/>
                    <a:pt x="28557" y="53349"/>
                  </a:cubicBezTo>
                  <a:cubicBezTo>
                    <a:pt x="29796" y="55921"/>
                    <a:pt x="30748" y="58969"/>
                    <a:pt x="31701" y="61255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24" name="Freeform 24"/>
            <p:cNvSpPr/>
            <p:nvPr/>
          </p:nvSpPr>
          <p:spPr>
            <a:xfrm>
              <a:off x="1646926" y="4703654"/>
              <a:ext cx="1294424" cy="1633829"/>
            </a:xfrm>
            <a:custGeom>
              <a:avLst/>
              <a:gdLst/>
              <a:ahLst/>
              <a:cxnLst/>
              <a:rect l="l" t="t" r="r" b="b"/>
              <a:pathLst>
                <a:path w="479305" h="604981">
                  <a:moveTo>
                    <a:pt x="479288" y="604286"/>
                  </a:moveTo>
                  <a:lnTo>
                    <a:pt x="479288" y="604286"/>
                  </a:lnTo>
                  <a:cubicBezTo>
                    <a:pt x="479288" y="605620"/>
                    <a:pt x="477192" y="603715"/>
                    <a:pt x="472334" y="599333"/>
                  </a:cubicBezTo>
                  <a:lnTo>
                    <a:pt x="472334" y="599333"/>
                  </a:lnTo>
                  <a:lnTo>
                    <a:pt x="467477" y="595047"/>
                  </a:lnTo>
                  <a:cubicBezTo>
                    <a:pt x="419852" y="553994"/>
                    <a:pt x="374703" y="506750"/>
                    <a:pt x="329745" y="461697"/>
                  </a:cubicBezTo>
                  <a:lnTo>
                    <a:pt x="326126" y="457982"/>
                  </a:lnTo>
                  <a:cubicBezTo>
                    <a:pt x="317486" y="449219"/>
                    <a:pt x="308914" y="440647"/>
                    <a:pt x="300408" y="432265"/>
                  </a:cubicBezTo>
                  <a:lnTo>
                    <a:pt x="296789" y="428646"/>
                  </a:lnTo>
                  <a:cubicBezTo>
                    <a:pt x="296217" y="427979"/>
                    <a:pt x="295550" y="427407"/>
                    <a:pt x="294979" y="426836"/>
                  </a:cubicBezTo>
                  <a:cubicBezTo>
                    <a:pt x="266404" y="399023"/>
                    <a:pt x="237829" y="371400"/>
                    <a:pt x="209254" y="344254"/>
                  </a:cubicBezTo>
                  <a:cubicBezTo>
                    <a:pt x="207920" y="342921"/>
                    <a:pt x="206682" y="341777"/>
                    <a:pt x="205349" y="340634"/>
                  </a:cubicBezTo>
                  <a:cubicBezTo>
                    <a:pt x="169852" y="306849"/>
                    <a:pt x="133911" y="273835"/>
                    <a:pt x="97526" y="241574"/>
                  </a:cubicBezTo>
                  <a:lnTo>
                    <a:pt x="90572" y="235383"/>
                  </a:lnTo>
                  <a:lnTo>
                    <a:pt x="86286" y="231573"/>
                  </a:lnTo>
                  <a:cubicBezTo>
                    <a:pt x="78380" y="224525"/>
                    <a:pt x="70570" y="217286"/>
                    <a:pt x="62950" y="209761"/>
                  </a:cubicBezTo>
                  <a:cubicBezTo>
                    <a:pt x="61616" y="208523"/>
                    <a:pt x="60283" y="207284"/>
                    <a:pt x="59045" y="205951"/>
                  </a:cubicBezTo>
                  <a:cubicBezTo>
                    <a:pt x="39415" y="187539"/>
                    <a:pt x="23280" y="165727"/>
                    <a:pt x="11420" y="141562"/>
                  </a:cubicBezTo>
                  <a:cubicBezTo>
                    <a:pt x="8049" y="134113"/>
                    <a:pt x="5402" y="126369"/>
                    <a:pt x="3514" y="118416"/>
                  </a:cubicBezTo>
                  <a:cubicBezTo>
                    <a:pt x="3514" y="116892"/>
                    <a:pt x="2752" y="115273"/>
                    <a:pt x="2466" y="113749"/>
                  </a:cubicBezTo>
                  <a:cubicBezTo>
                    <a:pt x="-4392" y="79173"/>
                    <a:pt x="2466" y="41549"/>
                    <a:pt x="29136" y="19166"/>
                  </a:cubicBezTo>
                  <a:cubicBezTo>
                    <a:pt x="30635" y="17851"/>
                    <a:pt x="32227" y="16642"/>
                    <a:pt x="33899" y="15546"/>
                  </a:cubicBezTo>
                  <a:cubicBezTo>
                    <a:pt x="35236" y="14460"/>
                    <a:pt x="36671" y="13508"/>
                    <a:pt x="38185" y="12689"/>
                  </a:cubicBezTo>
                  <a:cubicBezTo>
                    <a:pt x="65903" y="-4647"/>
                    <a:pt x="103431" y="-3504"/>
                    <a:pt x="134006" y="9641"/>
                  </a:cubicBezTo>
                  <a:cubicBezTo>
                    <a:pt x="136483" y="10688"/>
                    <a:pt x="138959" y="11831"/>
                    <a:pt x="141341" y="13070"/>
                  </a:cubicBezTo>
                  <a:lnTo>
                    <a:pt x="146865" y="16022"/>
                  </a:lnTo>
                  <a:cubicBezTo>
                    <a:pt x="165885" y="26948"/>
                    <a:pt x="183211" y="40587"/>
                    <a:pt x="198300" y="56504"/>
                  </a:cubicBezTo>
                  <a:lnTo>
                    <a:pt x="198300" y="56504"/>
                  </a:lnTo>
                  <a:cubicBezTo>
                    <a:pt x="200872" y="59075"/>
                    <a:pt x="203253" y="61552"/>
                    <a:pt x="205730" y="64219"/>
                  </a:cubicBezTo>
                  <a:lnTo>
                    <a:pt x="205730" y="64219"/>
                  </a:lnTo>
                  <a:cubicBezTo>
                    <a:pt x="210302" y="68981"/>
                    <a:pt x="215255" y="73744"/>
                    <a:pt x="219160" y="78887"/>
                  </a:cubicBezTo>
                  <a:cubicBezTo>
                    <a:pt x="248112" y="111472"/>
                    <a:pt x="275081" y="145753"/>
                    <a:pt x="299932" y="181567"/>
                  </a:cubicBezTo>
                  <a:lnTo>
                    <a:pt x="303742" y="187187"/>
                  </a:lnTo>
                  <a:cubicBezTo>
                    <a:pt x="325897" y="219095"/>
                    <a:pt x="346347" y="252166"/>
                    <a:pt x="364988" y="286247"/>
                  </a:cubicBezTo>
                  <a:cubicBezTo>
                    <a:pt x="366035" y="287942"/>
                    <a:pt x="366988" y="289685"/>
                    <a:pt x="367845" y="291485"/>
                  </a:cubicBezTo>
                  <a:lnTo>
                    <a:pt x="367845" y="291485"/>
                  </a:lnTo>
                  <a:cubicBezTo>
                    <a:pt x="389838" y="332348"/>
                    <a:pt x="409212" y="374562"/>
                    <a:pt x="425852" y="417882"/>
                  </a:cubicBezTo>
                  <a:cubicBezTo>
                    <a:pt x="426995" y="420673"/>
                    <a:pt x="428043" y="423435"/>
                    <a:pt x="428996" y="426169"/>
                  </a:cubicBezTo>
                  <a:cubicBezTo>
                    <a:pt x="430424" y="429788"/>
                    <a:pt x="431758" y="433408"/>
                    <a:pt x="433091" y="437027"/>
                  </a:cubicBezTo>
                  <a:cubicBezTo>
                    <a:pt x="445217" y="470108"/>
                    <a:pt x="455694" y="503702"/>
                    <a:pt x="464524" y="537802"/>
                  </a:cubicBezTo>
                  <a:cubicBezTo>
                    <a:pt x="469001" y="554852"/>
                    <a:pt x="473192" y="571997"/>
                    <a:pt x="476621" y="589237"/>
                  </a:cubicBezTo>
                  <a:cubicBezTo>
                    <a:pt x="477878" y="594180"/>
                    <a:pt x="478764" y="599210"/>
                    <a:pt x="479288" y="604286"/>
                  </a:cubicBezTo>
                  <a:close/>
                </a:path>
              </a:pathLst>
            </a:custGeom>
            <a:solidFill>
              <a:srgbClr val="015E4B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25" name="Freeform 25"/>
            <p:cNvSpPr/>
            <p:nvPr/>
          </p:nvSpPr>
          <p:spPr>
            <a:xfrm>
              <a:off x="1740065" y="4739440"/>
              <a:ext cx="1201285" cy="1598043"/>
            </a:xfrm>
            <a:custGeom>
              <a:avLst/>
              <a:gdLst/>
              <a:ahLst/>
              <a:cxnLst/>
              <a:rect l="l" t="t" r="r" b="b"/>
              <a:pathLst>
                <a:path w="444817" h="591730">
                  <a:moveTo>
                    <a:pt x="444800" y="591035"/>
                  </a:moveTo>
                  <a:lnTo>
                    <a:pt x="444800" y="591035"/>
                  </a:lnTo>
                  <a:cubicBezTo>
                    <a:pt x="444800" y="592369"/>
                    <a:pt x="442704" y="590464"/>
                    <a:pt x="437847" y="586082"/>
                  </a:cubicBezTo>
                  <a:lnTo>
                    <a:pt x="437847" y="586082"/>
                  </a:lnTo>
                  <a:cubicBezTo>
                    <a:pt x="422397" y="545553"/>
                    <a:pt x="404881" y="505853"/>
                    <a:pt x="385364" y="467115"/>
                  </a:cubicBezTo>
                  <a:cubicBezTo>
                    <a:pt x="379525" y="455495"/>
                    <a:pt x="373524" y="443969"/>
                    <a:pt x="367362" y="432539"/>
                  </a:cubicBezTo>
                  <a:cubicBezTo>
                    <a:pt x="366600" y="431015"/>
                    <a:pt x="365742" y="429491"/>
                    <a:pt x="364885" y="427967"/>
                  </a:cubicBezTo>
                  <a:cubicBezTo>
                    <a:pt x="360885" y="420347"/>
                    <a:pt x="356694" y="412823"/>
                    <a:pt x="352312" y="405298"/>
                  </a:cubicBezTo>
                  <a:cubicBezTo>
                    <a:pt x="351455" y="403679"/>
                    <a:pt x="350502" y="401964"/>
                    <a:pt x="349455" y="400249"/>
                  </a:cubicBezTo>
                  <a:lnTo>
                    <a:pt x="349455" y="400249"/>
                  </a:lnTo>
                  <a:cubicBezTo>
                    <a:pt x="331357" y="368503"/>
                    <a:pt x="311859" y="337604"/>
                    <a:pt x="290971" y="307571"/>
                  </a:cubicBezTo>
                  <a:lnTo>
                    <a:pt x="290971" y="307571"/>
                  </a:lnTo>
                  <a:cubicBezTo>
                    <a:pt x="289923" y="305952"/>
                    <a:pt x="288876" y="304428"/>
                    <a:pt x="287733" y="302904"/>
                  </a:cubicBezTo>
                  <a:cubicBezTo>
                    <a:pt x="267254" y="273377"/>
                    <a:pt x="245537" y="244611"/>
                    <a:pt x="222772" y="217179"/>
                  </a:cubicBezTo>
                  <a:lnTo>
                    <a:pt x="219629" y="213464"/>
                  </a:lnTo>
                  <a:cubicBezTo>
                    <a:pt x="213723" y="206225"/>
                    <a:pt x="207627" y="199082"/>
                    <a:pt x="201436" y="191938"/>
                  </a:cubicBezTo>
                  <a:lnTo>
                    <a:pt x="201436" y="191938"/>
                  </a:lnTo>
                  <a:cubicBezTo>
                    <a:pt x="199722" y="189747"/>
                    <a:pt x="197817" y="187556"/>
                    <a:pt x="195816" y="185366"/>
                  </a:cubicBezTo>
                  <a:cubicBezTo>
                    <a:pt x="174004" y="160410"/>
                    <a:pt x="151239" y="136216"/>
                    <a:pt x="127617" y="113071"/>
                  </a:cubicBezTo>
                  <a:cubicBezTo>
                    <a:pt x="125331" y="110690"/>
                    <a:pt x="123045" y="108404"/>
                    <a:pt x="120664" y="106213"/>
                  </a:cubicBezTo>
                  <a:cubicBezTo>
                    <a:pt x="82637" y="69189"/>
                    <a:pt x="42331" y="34575"/>
                    <a:pt x="-18" y="2581"/>
                  </a:cubicBezTo>
                  <a:cubicBezTo>
                    <a:pt x="1320" y="1495"/>
                    <a:pt x="2755" y="542"/>
                    <a:pt x="4269" y="-277"/>
                  </a:cubicBezTo>
                  <a:cubicBezTo>
                    <a:pt x="46242" y="31642"/>
                    <a:pt x="86256" y="66055"/>
                    <a:pt x="124093" y="102784"/>
                  </a:cubicBezTo>
                  <a:lnTo>
                    <a:pt x="124093" y="102784"/>
                  </a:lnTo>
                  <a:cubicBezTo>
                    <a:pt x="125998" y="104498"/>
                    <a:pt x="127808" y="106308"/>
                    <a:pt x="129618" y="108213"/>
                  </a:cubicBezTo>
                  <a:cubicBezTo>
                    <a:pt x="144667" y="122882"/>
                    <a:pt x="159336" y="138026"/>
                    <a:pt x="173623" y="153457"/>
                  </a:cubicBezTo>
                  <a:cubicBezTo>
                    <a:pt x="175052" y="154886"/>
                    <a:pt x="176385" y="156410"/>
                    <a:pt x="177719" y="157838"/>
                  </a:cubicBezTo>
                  <a:cubicBezTo>
                    <a:pt x="186672" y="167363"/>
                    <a:pt x="195531" y="177555"/>
                    <a:pt x="204198" y="187652"/>
                  </a:cubicBezTo>
                  <a:cubicBezTo>
                    <a:pt x="204464" y="187794"/>
                    <a:pt x="204667" y="188032"/>
                    <a:pt x="204770" y="188318"/>
                  </a:cubicBezTo>
                  <a:cubicBezTo>
                    <a:pt x="220962" y="207368"/>
                    <a:pt x="236583" y="226418"/>
                    <a:pt x="251633" y="245468"/>
                  </a:cubicBezTo>
                  <a:lnTo>
                    <a:pt x="255252" y="250136"/>
                  </a:lnTo>
                  <a:cubicBezTo>
                    <a:pt x="275064" y="276044"/>
                    <a:pt x="293895" y="302618"/>
                    <a:pt x="311736" y="329860"/>
                  </a:cubicBezTo>
                  <a:lnTo>
                    <a:pt x="315355" y="335289"/>
                  </a:lnTo>
                  <a:cubicBezTo>
                    <a:pt x="340806" y="374580"/>
                    <a:pt x="364171" y="415185"/>
                    <a:pt x="385364" y="456923"/>
                  </a:cubicBezTo>
                  <a:cubicBezTo>
                    <a:pt x="386983" y="460066"/>
                    <a:pt x="388602" y="463210"/>
                    <a:pt x="390126" y="466448"/>
                  </a:cubicBezTo>
                  <a:cubicBezTo>
                    <a:pt x="410510" y="506996"/>
                    <a:pt x="428760" y="548582"/>
                    <a:pt x="444800" y="591035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26" name="Freeform 26"/>
            <p:cNvSpPr/>
            <p:nvPr/>
          </p:nvSpPr>
          <p:spPr>
            <a:xfrm>
              <a:off x="1655179" y="4740212"/>
              <a:ext cx="437299" cy="306365"/>
            </a:xfrm>
            <a:custGeom>
              <a:avLst/>
              <a:gdLst/>
              <a:ahLst/>
              <a:cxnLst/>
              <a:rect l="l" t="t" r="r" b="b"/>
              <a:pathLst>
                <a:path w="161925" h="113442">
                  <a:moveTo>
                    <a:pt x="161907" y="113166"/>
                  </a:moveTo>
                  <a:lnTo>
                    <a:pt x="159050" y="112404"/>
                  </a:lnTo>
                  <a:lnTo>
                    <a:pt x="158383" y="112404"/>
                  </a:lnTo>
                  <a:cubicBezTo>
                    <a:pt x="107233" y="97669"/>
                    <a:pt x="53341" y="95126"/>
                    <a:pt x="1030" y="104974"/>
                  </a:cubicBezTo>
                  <a:cubicBezTo>
                    <a:pt x="1030" y="103451"/>
                    <a:pt x="268" y="101831"/>
                    <a:pt x="-18" y="100307"/>
                  </a:cubicBezTo>
                  <a:cubicBezTo>
                    <a:pt x="50556" y="90802"/>
                    <a:pt x="102613" y="92649"/>
                    <a:pt x="152382" y="105737"/>
                  </a:cubicBezTo>
                  <a:lnTo>
                    <a:pt x="156383" y="106784"/>
                  </a:lnTo>
                  <a:lnTo>
                    <a:pt x="155811" y="102403"/>
                  </a:lnTo>
                  <a:lnTo>
                    <a:pt x="155811" y="102403"/>
                  </a:lnTo>
                  <a:cubicBezTo>
                    <a:pt x="154954" y="96783"/>
                    <a:pt x="154192" y="91068"/>
                    <a:pt x="153430" y="85448"/>
                  </a:cubicBezTo>
                  <a:cubicBezTo>
                    <a:pt x="149525" y="56207"/>
                    <a:pt x="145715" y="28298"/>
                    <a:pt x="139143" y="-277"/>
                  </a:cubicBezTo>
                  <a:lnTo>
                    <a:pt x="144667" y="2676"/>
                  </a:lnTo>
                  <a:cubicBezTo>
                    <a:pt x="150763" y="29918"/>
                    <a:pt x="154192" y="56778"/>
                    <a:pt x="158193" y="84877"/>
                  </a:cubicBezTo>
                  <a:cubicBezTo>
                    <a:pt x="159240" y="92402"/>
                    <a:pt x="160288" y="100212"/>
                    <a:pt x="161336" y="107927"/>
                  </a:cubicBezTo>
                  <a:lnTo>
                    <a:pt x="161336" y="109832"/>
                  </a:ln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27" name="Freeform 27"/>
            <p:cNvSpPr/>
            <p:nvPr/>
          </p:nvSpPr>
          <p:spPr>
            <a:xfrm>
              <a:off x="2183281" y="4856996"/>
              <a:ext cx="46707" cy="311766"/>
            </a:xfrm>
            <a:custGeom>
              <a:avLst/>
              <a:gdLst/>
              <a:ahLst/>
              <a:cxnLst/>
              <a:rect l="l" t="t" r="r" b="b"/>
              <a:pathLst>
                <a:path w="17295" h="115442">
                  <a:moveTo>
                    <a:pt x="13413" y="114023"/>
                  </a:moveTo>
                  <a:cubicBezTo>
                    <a:pt x="13458" y="114404"/>
                    <a:pt x="13458" y="114785"/>
                    <a:pt x="13413" y="115166"/>
                  </a:cubicBezTo>
                  <a:lnTo>
                    <a:pt x="8745" y="114214"/>
                  </a:lnTo>
                  <a:cubicBezTo>
                    <a:pt x="8745" y="112690"/>
                    <a:pt x="9317" y="111166"/>
                    <a:pt x="9507" y="109642"/>
                  </a:cubicBezTo>
                  <a:cubicBezTo>
                    <a:pt x="15818" y="72790"/>
                    <a:pt x="12537" y="34937"/>
                    <a:pt x="-18" y="-277"/>
                  </a:cubicBezTo>
                  <a:cubicBezTo>
                    <a:pt x="2554" y="2295"/>
                    <a:pt x="4935" y="4772"/>
                    <a:pt x="7412" y="7439"/>
                  </a:cubicBezTo>
                  <a:lnTo>
                    <a:pt x="7412" y="7439"/>
                  </a:lnTo>
                  <a:cubicBezTo>
                    <a:pt x="18069" y="41948"/>
                    <a:pt x="20130" y="78533"/>
                    <a:pt x="13413" y="114023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28" name="Freeform 28"/>
            <p:cNvSpPr/>
            <p:nvPr/>
          </p:nvSpPr>
          <p:spPr>
            <a:xfrm>
              <a:off x="1880773" y="5299385"/>
              <a:ext cx="462250" cy="40439"/>
            </a:xfrm>
            <a:custGeom>
              <a:avLst/>
              <a:gdLst/>
              <a:ahLst/>
              <a:cxnLst/>
              <a:rect l="l" t="t" r="r" b="b"/>
              <a:pathLst>
                <a:path w="171164" h="14974">
                  <a:moveTo>
                    <a:pt x="171147" y="6316"/>
                  </a:moveTo>
                  <a:lnTo>
                    <a:pt x="170575" y="9459"/>
                  </a:lnTo>
                  <a:lnTo>
                    <a:pt x="170575" y="10983"/>
                  </a:lnTo>
                  <a:cubicBezTo>
                    <a:pt x="115444" y="1163"/>
                    <a:pt x="58907" y="2420"/>
                    <a:pt x="4269" y="14698"/>
                  </a:cubicBezTo>
                  <a:lnTo>
                    <a:pt x="-18" y="10888"/>
                  </a:lnTo>
                  <a:cubicBezTo>
                    <a:pt x="54991" y="-1999"/>
                    <a:pt x="112023" y="-3752"/>
                    <a:pt x="167718" y="5744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29" name="Freeform 29"/>
            <p:cNvSpPr/>
            <p:nvPr/>
          </p:nvSpPr>
          <p:spPr>
            <a:xfrm>
              <a:off x="2417879" y="5195773"/>
              <a:ext cx="50931" cy="220190"/>
            </a:xfrm>
            <a:custGeom>
              <a:avLst/>
              <a:gdLst/>
              <a:ahLst/>
              <a:cxnLst/>
              <a:rect l="l" t="t" r="r" b="b"/>
              <a:pathLst>
                <a:path w="18859" h="81533">
                  <a:moveTo>
                    <a:pt x="18842" y="5057"/>
                  </a:moveTo>
                  <a:lnTo>
                    <a:pt x="4364" y="81257"/>
                  </a:lnTo>
                  <a:lnTo>
                    <a:pt x="4364" y="81257"/>
                  </a:lnTo>
                  <a:lnTo>
                    <a:pt x="-18" y="80400"/>
                  </a:lnTo>
                  <a:lnTo>
                    <a:pt x="744" y="76590"/>
                  </a:lnTo>
                  <a:lnTo>
                    <a:pt x="15318" y="-277"/>
                  </a:ln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30" name="Freeform 30"/>
            <p:cNvSpPr/>
            <p:nvPr/>
          </p:nvSpPr>
          <p:spPr>
            <a:xfrm>
              <a:off x="2201543" y="5557703"/>
              <a:ext cx="324372" cy="75113"/>
            </a:xfrm>
            <a:custGeom>
              <a:avLst/>
              <a:gdLst/>
              <a:ahLst/>
              <a:cxnLst/>
              <a:rect l="l" t="t" r="r" b="b"/>
              <a:pathLst>
                <a:path w="120110" h="27813">
                  <a:moveTo>
                    <a:pt x="120093" y="-181"/>
                  </a:moveTo>
                  <a:lnTo>
                    <a:pt x="120093" y="4486"/>
                  </a:lnTo>
                  <a:lnTo>
                    <a:pt x="120093" y="4486"/>
                  </a:lnTo>
                  <a:cubicBezTo>
                    <a:pt x="80193" y="4172"/>
                    <a:pt x="40648" y="12020"/>
                    <a:pt x="3888" y="27536"/>
                  </a:cubicBezTo>
                  <a:cubicBezTo>
                    <a:pt x="2554" y="26203"/>
                    <a:pt x="1316" y="25060"/>
                    <a:pt x="-18" y="23917"/>
                  </a:cubicBezTo>
                  <a:cubicBezTo>
                    <a:pt x="36892" y="8000"/>
                    <a:pt x="76659" y="-239"/>
                    <a:pt x="116854" y="-277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31" name="Freeform 31"/>
            <p:cNvSpPr/>
            <p:nvPr/>
          </p:nvSpPr>
          <p:spPr>
            <a:xfrm>
              <a:off x="2578650" y="5478218"/>
              <a:ext cx="61221" cy="169003"/>
            </a:xfrm>
            <a:custGeom>
              <a:avLst/>
              <a:gdLst/>
              <a:ahLst/>
              <a:cxnLst/>
              <a:rect l="l" t="t" r="r" b="b"/>
              <a:pathLst>
                <a:path w="22669" h="62579">
                  <a:moveTo>
                    <a:pt x="22652" y="4676"/>
                  </a:moveTo>
                  <a:lnTo>
                    <a:pt x="22652" y="4676"/>
                  </a:lnTo>
                  <a:cubicBezTo>
                    <a:pt x="14937" y="23145"/>
                    <a:pt x="8907" y="42272"/>
                    <a:pt x="4650" y="61826"/>
                  </a:cubicBezTo>
                  <a:cubicBezTo>
                    <a:pt x="4650" y="61826"/>
                    <a:pt x="4650" y="61826"/>
                    <a:pt x="4650" y="62303"/>
                  </a:cubicBezTo>
                  <a:lnTo>
                    <a:pt x="-18" y="61350"/>
                  </a:lnTo>
                  <a:lnTo>
                    <a:pt x="1125" y="56397"/>
                  </a:lnTo>
                  <a:cubicBezTo>
                    <a:pt x="5755" y="36976"/>
                    <a:pt x="12136" y="18002"/>
                    <a:pt x="20175" y="-277"/>
                  </a:cubicBezTo>
                  <a:cubicBezTo>
                    <a:pt x="21080" y="1333"/>
                    <a:pt x="21909" y="2981"/>
                    <a:pt x="22652" y="4676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32" name="Freeform 32"/>
            <p:cNvSpPr/>
            <p:nvPr/>
          </p:nvSpPr>
          <p:spPr>
            <a:xfrm>
              <a:off x="2449517" y="5819410"/>
              <a:ext cx="244628" cy="51347"/>
            </a:xfrm>
            <a:custGeom>
              <a:avLst/>
              <a:gdLst/>
              <a:ahLst/>
              <a:cxnLst/>
              <a:rect l="l" t="t" r="r" b="b"/>
              <a:pathLst>
                <a:path w="90582" h="19013">
                  <a:moveTo>
                    <a:pt x="90565" y="639"/>
                  </a:moveTo>
                  <a:lnTo>
                    <a:pt x="89994" y="5402"/>
                  </a:lnTo>
                  <a:lnTo>
                    <a:pt x="89994" y="5402"/>
                  </a:lnTo>
                  <a:cubicBezTo>
                    <a:pt x="60523" y="2306"/>
                    <a:pt x="30767" y="6897"/>
                    <a:pt x="3602" y="18737"/>
                  </a:cubicBezTo>
                  <a:lnTo>
                    <a:pt x="-18" y="15117"/>
                  </a:lnTo>
                  <a:cubicBezTo>
                    <a:pt x="27291" y="2916"/>
                    <a:pt x="57237" y="-2171"/>
                    <a:pt x="87041" y="353"/>
                  </a:cubicBezTo>
                  <a:cubicBezTo>
                    <a:pt x="87993" y="353"/>
                    <a:pt x="89232" y="544"/>
                    <a:pt x="90565" y="639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33" name="Freeform 33"/>
            <p:cNvSpPr/>
            <p:nvPr/>
          </p:nvSpPr>
          <p:spPr>
            <a:xfrm>
              <a:off x="2528489" y="5895711"/>
              <a:ext cx="207073" cy="54275"/>
            </a:xfrm>
            <a:custGeom>
              <a:avLst/>
              <a:gdLst/>
              <a:ahLst/>
              <a:cxnLst/>
              <a:rect l="l" t="t" r="r" b="b"/>
              <a:pathLst>
                <a:path w="76676" h="20097">
                  <a:moveTo>
                    <a:pt x="76659" y="4295"/>
                  </a:moveTo>
                  <a:lnTo>
                    <a:pt x="75706" y="4295"/>
                  </a:lnTo>
                  <a:cubicBezTo>
                    <a:pt x="51046" y="5981"/>
                    <a:pt x="26767" y="11210"/>
                    <a:pt x="3602" y="19821"/>
                  </a:cubicBezTo>
                  <a:lnTo>
                    <a:pt x="-18" y="16106"/>
                  </a:lnTo>
                  <a:cubicBezTo>
                    <a:pt x="23471" y="7124"/>
                    <a:pt x="48150" y="1600"/>
                    <a:pt x="73230" y="-277"/>
                  </a:cubicBezTo>
                  <a:lnTo>
                    <a:pt x="76373" y="-277"/>
                  </a:ln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34" name="Freeform 34"/>
            <p:cNvSpPr/>
            <p:nvPr/>
          </p:nvSpPr>
          <p:spPr>
            <a:xfrm>
              <a:off x="2780838" y="5832946"/>
              <a:ext cx="24179" cy="168487"/>
            </a:xfrm>
            <a:custGeom>
              <a:avLst/>
              <a:gdLst/>
              <a:ahLst/>
              <a:cxnLst/>
              <a:rect l="l" t="t" r="r" b="b"/>
              <a:pathLst>
                <a:path w="8953" h="62388">
                  <a:moveTo>
                    <a:pt x="4745" y="60969"/>
                  </a:moveTo>
                  <a:lnTo>
                    <a:pt x="4745" y="62112"/>
                  </a:lnTo>
                  <a:lnTo>
                    <a:pt x="-18" y="62112"/>
                  </a:lnTo>
                  <a:cubicBezTo>
                    <a:pt x="-18" y="58588"/>
                    <a:pt x="-18" y="54968"/>
                    <a:pt x="-18" y="51444"/>
                  </a:cubicBezTo>
                  <a:cubicBezTo>
                    <a:pt x="154" y="34051"/>
                    <a:pt x="2107" y="16726"/>
                    <a:pt x="5793" y="-277"/>
                  </a:cubicBezTo>
                  <a:cubicBezTo>
                    <a:pt x="6936" y="2514"/>
                    <a:pt x="7983" y="5276"/>
                    <a:pt x="8936" y="8010"/>
                  </a:cubicBezTo>
                  <a:cubicBezTo>
                    <a:pt x="5678" y="25469"/>
                    <a:pt x="4269" y="43214"/>
                    <a:pt x="4745" y="60969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35" name="Freeform 35"/>
            <p:cNvSpPr/>
            <p:nvPr/>
          </p:nvSpPr>
          <p:spPr>
            <a:xfrm>
              <a:off x="1806690" y="5215099"/>
              <a:ext cx="486172" cy="54245"/>
            </a:xfrm>
            <a:custGeom>
              <a:avLst/>
              <a:gdLst/>
              <a:ahLst/>
              <a:cxnLst/>
              <a:rect l="l" t="t" r="r" b="b"/>
              <a:pathLst>
                <a:path w="180022" h="20086">
                  <a:moveTo>
                    <a:pt x="180005" y="11428"/>
                  </a:moveTo>
                  <a:lnTo>
                    <a:pt x="180005" y="11428"/>
                  </a:lnTo>
                  <a:lnTo>
                    <a:pt x="178671" y="15523"/>
                  </a:lnTo>
                  <a:lnTo>
                    <a:pt x="176766" y="14952"/>
                  </a:lnTo>
                  <a:cubicBezTo>
                    <a:pt x="119911" y="-421"/>
                    <a:pt x="59790" y="1265"/>
                    <a:pt x="3888" y="19810"/>
                  </a:cubicBezTo>
                  <a:cubicBezTo>
                    <a:pt x="2554" y="18571"/>
                    <a:pt x="1221" y="17333"/>
                    <a:pt x="-18" y="16000"/>
                  </a:cubicBezTo>
                  <a:cubicBezTo>
                    <a:pt x="55262" y="-2708"/>
                    <a:pt x="114712" y="-5346"/>
                    <a:pt x="171432" y="8380"/>
                  </a:cubicBezTo>
                  <a:lnTo>
                    <a:pt x="179814" y="10761"/>
                  </a:ln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36" name="Freeform 36"/>
            <p:cNvSpPr/>
            <p:nvPr/>
          </p:nvSpPr>
          <p:spPr>
            <a:xfrm>
              <a:off x="860066" y="3606478"/>
              <a:ext cx="1641928" cy="991576"/>
            </a:xfrm>
            <a:custGeom>
              <a:avLst/>
              <a:gdLst/>
              <a:ahLst/>
              <a:cxnLst/>
              <a:rect l="l" t="t" r="r" b="b"/>
              <a:pathLst>
                <a:path w="607980" h="367165">
                  <a:moveTo>
                    <a:pt x="607963" y="365616"/>
                  </a:moveTo>
                  <a:lnTo>
                    <a:pt x="605106" y="365616"/>
                  </a:lnTo>
                  <a:cubicBezTo>
                    <a:pt x="441942" y="374665"/>
                    <a:pt x="280303" y="335041"/>
                    <a:pt x="135333" y="260365"/>
                  </a:cubicBezTo>
                  <a:lnTo>
                    <a:pt x="129141" y="257317"/>
                  </a:lnTo>
                  <a:cubicBezTo>
                    <a:pt x="84241" y="233714"/>
                    <a:pt x="41078" y="206949"/>
                    <a:pt x="-18" y="177211"/>
                  </a:cubicBezTo>
                  <a:cubicBezTo>
                    <a:pt x="-18" y="177211"/>
                    <a:pt x="-18" y="176259"/>
                    <a:pt x="-18" y="175783"/>
                  </a:cubicBezTo>
                  <a:cubicBezTo>
                    <a:pt x="-18" y="173783"/>
                    <a:pt x="554" y="171782"/>
                    <a:pt x="935" y="169782"/>
                  </a:cubicBezTo>
                  <a:cubicBezTo>
                    <a:pt x="935" y="169782"/>
                    <a:pt x="935" y="169306"/>
                    <a:pt x="935" y="169115"/>
                  </a:cubicBezTo>
                  <a:cubicBezTo>
                    <a:pt x="9454" y="122805"/>
                    <a:pt x="36269" y="81876"/>
                    <a:pt x="75325" y="55577"/>
                  </a:cubicBezTo>
                  <a:cubicBezTo>
                    <a:pt x="91678" y="44643"/>
                    <a:pt x="109783" y="36584"/>
                    <a:pt x="128856" y="31765"/>
                  </a:cubicBezTo>
                  <a:lnTo>
                    <a:pt x="128856" y="31765"/>
                  </a:lnTo>
                  <a:cubicBezTo>
                    <a:pt x="157444" y="24430"/>
                    <a:pt x="187421" y="24430"/>
                    <a:pt x="216009" y="31765"/>
                  </a:cubicBezTo>
                  <a:cubicBezTo>
                    <a:pt x="236869" y="37385"/>
                    <a:pt x="257443" y="47005"/>
                    <a:pt x="278970" y="45195"/>
                  </a:cubicBezTo>
                  <a:cubicBezTo>
                    <a:pt x="284557" y="44719"/>
                    <a:pt x="290062" y="43528"/>
                    <a:pt x="295353" y="41671"/>
                  </a:cubicBezTo>
                  <a:lnTo>
                    <a:pt x="295353" y="41671"/>
                  </a:lnTo>
                  <a:cubicBezTo>
                    <a:pt x="299734" y="40213"/>
                    <a:pt x="304000" y="38432"/>
                    <a:pt x="308116" y="36337"/>
                  </a:cubicBezTo>
                  <a:cubicBezTo>
                    <a:pt x="328404" y="26335"/>
                    <a:pt x="347073" y="10524"/>
                    <a:pt x="368886" y="3666"/>
                  </a:cubicBezTo>
                  <a:cubicBezTo>
                    <a:pt x="373574" y="2161"/>
                    <a:pt x="378387" y="1075"/>
                    <a:pt x="383268" y="427"/>
                  </a:cubicBezTo>
                  <a:cubicBezTo>
                    <a:pt x="403719" y="-1925"/>
                    <a:pt x="424414" y="1647"/>
                    <a:pt x="442895" y="10714"/>
                  </a:cubicBezTo>
                  <a:lnTo>
                    <a:pt x="449848" y="14334"/>
                  </a:lnTo>
                  <a:lnTo>
                    <a:pt x="449848" y="14334"/>
                  </a:lnTo>
                  <a:lnTo>
                    <a:pt x="455182" y="17382"/>
                  </a:lnTo>
                  <a:cubicBezTo>
                    <a:pt x="458421" y="19382"/>
                    <a:pt x="461754" y="21573"/>
                    <a:pt x="464707" y="23859"/>
                  </a:cubicBezTo>
                  <a:lnTo>
                    <a:pt x="464707" y="23859"/>
                  </a:lnTo>
                  <a:cubicBezTo>
                    <a:pt x="470836" y="28469"/>
                    <a:pt x="476717" y="33393"/>
                    <a:pt x="482328" y="38623"/>
                  </a:cubicBezTo>
                  <a:lnTo>
                    <a:pt x="482328" y="38623"/>
                  </a:lnTo>
                  <a:lnTo>
                    <a:pt x="488424" y="44719"/>
                  </a:lnTo>
                  <a:cubicBezTo>
                    <a:pt x="499139" y="56015"/>
                    <a:pt x="508978" y="68122"/>
                    <a:pt x="517857" y="80914"/>
                  </a:cubicBezTo>
                  <a:cubicBezTo>
                    <a:pt x="529094" y="96754"/>
                    <a:pt x="539307" y="113299"/>
                    <a:pt x="548432" y="130444"/>
                  </a:cubicBezTo>
                  <a:cubicBezTo>
                    <a:pt x="559195" y="150408"/>
                    <a:pt x="568549" y="171096"/>
                    <a:pt x="576435" y="192356"/>
                  </a:cubicBezTo>
                  <a:cubicBezTo>
                    <a:pt x="577102" y="193976"/>
                    <a:pt x="577674" y="195500"/>
                    <a:pt x="578150" y="197024"/>
                  </a:cubicBezTo>
                  <a:cubicBezTo>
                    <a:pt x="597857" y="251049"/>
                    <a:pt x="607944" y="308114"/>
                    <a:pt x="607963" y="365616"/>
                  </a:cubicBezTo>
                  <a:close/>
                </a:path>
              </a:pathLst>
            </a:custGeom>
            <a:solidFill>
              <a:srgbClr val="FF6454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37" name="Freeform 37"/>
            <p:cNvSpPr/>
            <p:nvPr/>
          </p:nvSpPr>
          <p:spPr>
            <a:xfrm>
              <a:off x="1895513" y="2688764"/>
              <a:ext cx="1013095" cy="1908423"/>
            </a:xfrm>
            <a:custGeom>
              <a:avLst/>
              <a:gdLst/>
              <a:ahLst/>
              <a:cxnLst/>
              <a:rect l="l" t="t" r="r" b="b"/>
              <a:pathLst>
                <a:path w="375133" h="706659">
                  <a:moveTo>
                    <a:pt x="368761" y="365007"/>
                  </a:moveTo>
                  <a:cubicBezTo>
                    <a:pt x="349711" y="488261"/>
                    <a:pt x="305896" y="604751"/>
                    <a:pt x="228267" y="701906"/>
                  </a:cubicBezTo>
                  <a:cubicBezTo>
                    <a:pt x="227029" y="703430"/>
                    <a:pt x="225886" y="704954"/>
                    <a:pt x="224648" y="706383"/>
                  </a:cubicBezTo>
                  <a:lnTo>
                    <a:pt x="223791" y="705526"/>
                  </a:lnTo>
                  <a:lnTo>
                    <a:pt x="223791" y="705526"/>
                  </a:lnTo>
                  <a:cubicBezTo>
                    <a:pt x="223029" y="704954"/>
                    <a:pt x="222457" y="704288"/>
                    <a:pt x="221695" y="703621"/>
                  </a:cubicBezTo>
                  <a:cubicBezTo>
                    <a:pt x="167355" y="656405"/>
                    <a:pt x="119138" y="602589"/>
                    <a:pt x="78153" y="543410"/>
                  </a:cubicBezTo>
                  <a:cubicBezTo>
                    <a:pt x="76725" y="541505"/>
                    <a:pt x="75582" y="539696"/>
                    <a:pt x="74343" y="537791"/>
                  </a:cubicBezTo>
                  <a:cubicBezTo>
                    <a:pt x="52435" y="505263"/>
                    <a:pt x="34195" y="470411"/>
                    <a:pt x="19956" y="433873"/>
                  </a:cubicBezTo>
                  <a:cubicBezTo>
                    <a:pt x="12389" y="414166"/>
                    <a:pt x="6588" y="393830"/>
                    <a:pt x="2620" y="373103"/>
                  </a:cubicBezTo>
                  <a:cubicBezTo>
                    <a:pt x="2049" y="370913"/>
                    <a:pt x="1668" y="368627"/>
                    <a:pt x="1287" y="366436"/>
                  </a:cubicBezTo>
                  <a:cubicBezTo>
                    <a:pt x="1250" y="365798"/>
                    <a:pt x="1250" y="365169"/>
                    <a:pt x="1287" y="364531"/>
                  </a:cubicBezTo>
                  <a:cubicBezTo>
                    <a:pt x="33" y="356559"/>
                    <a:pt x="-318" y="348481"/>
                    <a:pt x="239" y="340433"/>
                  </a:cubicBezTo>
                  <a:cubicBezTo>
                    <a:pt x="3028" y="303428"/>
                    <a:pt x="24065" y="270252"/>
                    <a:pt x="56341" y="251945"/>
                  </a:cubicBezTo>
                  <a:cubicBezTo>
                    <a:pt x="69383" y="245611"/>
                    <a:pt x="82770" y="240010"/>
                    <a:pt x="96441" y="235181"/>
                  </a:cubicBezTo>
                  <a:lnTo>
                    <a:pt x="96441" y="235181"/>
                  </a:lnTo>
                  <a:cubicBezTo>
                    <a:pt x="101196" y="233324"/>
                    <a:pt x="105840" y="231190"/>
                    <a:pt x="110348" y="228799"/>
                  </a:cubicBezTo>
                  <a:cubicBezTo>
                    <a:pt x="110677" y="228571"/>
                    <a:pt x="111027" y="228381"/>
                    <a:pt x="111396" y="228228"/>
                  </a:cubicBezTo>
                  <a:lnTo>
                    <a:pt x="111396" y="228228"/>
                  </a:lnTo>
                  <a:cubicBezTo>
                    <a:pt x="124179" y="221084"/>
                    <a:pt x="135673" y="211845"/>
                    <a:pt x="145400" y="200891"/>
                  </a:cubicBezTo>
                  <a:lnTo>
                    <a:pt x="145400" y="200891"/>
                  </a:lnTo>
                  <a:cubicBezTo>
                    <a:pt x="150179" y="195681"/>
                    <a:pt x="154663" y="190214"/>
                    <a:pt x="158830" y="184508"/>
                  </a:cubicBezTo>
                  <a:cubicBezTo>
                    <a:pt x="166707" y="173545"/>
                    <a:pt x="173775" y="162020"/>
                    <a:pt x="179976" y="150028"/>
                  </a:cubicBezTo>
                  <a:cubicBezTo>
                    <a:pt x="196740" y="118595"/>
                    <a:pt x="209979" y="84972"/>
                    <a:pt x="230744" y="56016"/>
                  </a:cubicBezTo>
                  <a:cubicBezTo>
                    <a:pt x="247441" y="30908"/>
                    <a:pt x="271997" y="12049"/>
                    <a:pt x="300562" y="2390"/>
                  </a:cubicBezTo>
                  <a:cubicBezTo>
                    <a:pt x="304591" y="1209"/>
                    <a:pt x="308696" y="314"/>
                    <a:pt x="312849" y="-277"/>
                  </a:cubicBezTo>
                  <a:lnTo>
                    <a:pt x="312849" y="-277"/>
                  </a:lnTo>
                  <a:lnTo>
                    <a:pt x="315707" y="-277"/>
                  </a:lnTo>
                  <a:lnTo>
                    <a:pt x="317326" y="-277"/>
                  </a:lnTo>
                  <a:cubicBezTo>
                    <a:pt x="335509" y="44043"/>
                    <a:pt x="349759" y="89877"/>
                    <a:pt x="359903" y="136693"/>
                  </a:cubicBezTo>
                  <a:cubicBezTo>
                    <a:pt x="359903" y="138979"/>
                    <a:pt x="360855" y="141265"/>
                    <a:pt x="361236" y="143646"/>
                  </a:cubicBezTo>
                  <a:cubicBezTo>
                    <a:pt x="376724" y="216417"/>
                    <a:pt x="379277" y="291350"/>
                    <a:pt x="368761" y="365007"/>
                  </a:cubicBezTo>
                  <a:close/>
                </a:path>
              </a:pathLst>
            </a:custGeom>
            <a:solidFill>
              <a:srgbClr val="FF6454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38" name="Freeform 38"/>
            <p:cNvSpPr/>
            <p:nvPr/>
          </p:nvSpPr>
          <p:spPr>
            <a:xfrm>
              <a:off x="854921" y="2667756"/>
              <a:ext cx="1889645" cy="1414705"/>
            </a:xfrm>
            <a:custGeom>
              <a:avLst/>
              <a:gdLst/>
              <a:ahLst/>
              <a:cxnLst/>
              <a:rect l="l" t="t" r="r" b="b"/>
              <a:pathLst>
                <a:path w="699706" h="523843">
                  <a:moveTo>
                    <a:pt x="699689" y="7693"/>
                  </a:moveTo>
                  <a:lnTo>
                    <a:pt x="699689" y="8360"/>
                  </a:lnTo>
                  <a:cubicBezTo>
                    <a:pt x="694088" y="158912"/>
                    <a:pt x="619774" y="298596"/>
                    <a:pt x="498045" y="387360"/>
                  </a:cubicBezTo>
                  <a:cubicBezTo>
                    <a:pt x="496235" y="388788"/>
                    <a:pt x="494235" y="390122"/>
                    <a:pt x="492330" y="391551"/>
                  </a:cubicBezTo>
                  <a:lnTo>
                    <a:pt x="490806" y="392598"/>
                  </a:lnTo>
                  <a:cubicBezTo>
                    <a:pt x="463891" y="411696"/>
                    <a:pt x="435181" y="428127"/>
                    <a:pt x="405081" y="441652"/>
                  </a:cubicBezTo>
                  <a:cubicBezTo>
                    <a:pt x="382345" y="451891"/>
                    <a:pt x="358882" y="460426"/>
                    <a:pt x="334881" y="467179"/>
                  </a:cubicBezTo>
                  <a:cubicBezTo>
                    <a:pt x="226868" y="497373"/>
                    <a:pt x="108948" y="489944"/>
                    <a:pt x="1983" y="523567"/>
                  </a:cubicBezTo>
                  <a:lnTo>
                    <a:pt x="1411" y="523567"/>
                  </a:lnTo>
                  <a:lnTo>
                    <a:pt x="-18" y="523567"/>
                  </a:lnTo>
                  <a:cubicBezTo>
                    <a:pt x="613" y="513128"/>
                    <a:pt x="1822" y="502726"/>
                    <a:pt x="3602" y="492420"/>
                  </a:cubicBezTo>
                  <a:cubicBezTo>
                    <a:pt x="20687" y="397646"/>
                    <a:pt x="82229" y="316827"/>
                    <a:pt x="169051" y="275155"/>
                  </a:cubicBezTo>
                  <a:cubicBezTo>
                    <a:pt x="188577" y="266202"/>
                    <a:pt x="209151" y="259248"/>
                    <a:pt x="229344" y="251533"/>
                  </a:cubicBezTo>
                  <a:lnTo>
                    <a:pt x="236012" y="248961"/>
                  </a:lnTo>
                  <a:lnTo>
                    <a:pt x="236012" y="248961"/>
                  </a:lnTo>
                  <a:cubicBezTo>
                    <a:pt x="249102" y="244008"/>
                    <a:pt x="261832" y="238150"/>
                    <a:pt x="274112" y="231435"/>
                  </a:cubicBezTo>
                  <a:cubicBezTo>
                    <a:pt x="302749" y="214242"/>
                    <a:pt x="328470" y="192602"/>
                    <a:pt x="350312" y="167332"/>
                  </a:cubicBezTo>
                  <a:cubicBezTo>
                    <a:pt x="352026" y="165618"/>
                    <a:pt x="353646" y="163903"/>
                    <a:pt x="355170" y="162188"/>
                  </a:cubicBezTo>
                  <a:cubicBezTo>
                    <a:pt x="380887" y="133613"/>
                    <a:pt x="404985" y="103800"/>
                    <a:pt x="433084" y="78083"/>
                  </a:cubicBezTo>
                  <a:cubicBezTo>
                    <a:pt x="434813" y="76311"/>
                    <a:pt x="436658" y="74654"/>
                    <a:pt x="438609" y="73130"/>
                  </a:cubicBezTo>
                  <a:cubicBezTo>
                    <a:pt x="441752" y="70177"/>
                    <a:pt x="444990" y="67510"/>
                    <a:pt x="448134" y="64748"/>
                  </a:cubicBezTo>
                  <a:cubicBezTo>
                    <a:pt x="516540" y="10284"/>
                    <a:pt x="605382" y="-11471"/>
                    <a:pt x="691212" y="5217"/>
                  </a:cubicBezTo>
                  <a:lnTo>
                    <a:pt x="691212" y="5217"/>
                  </a:lnTo>
                  <a:lnTo>
                    <a:pt x="698260" y="6741"/>
                  </a:lnTo>
                  <a:lnTo>
                    <a:pt x="698260" y="6741"/>
                  </a:lnTo>
                  <a:close/>
                </a:path>
              </a:pathLst>
            </a:custGeom>
            <a:solidFill>
              <a:srgbClr val="FF6454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39" name="Freeform 39"/>
            <p:cNvSpPr/>
            <p:nvPr/>
          </p:nvSpPr>
          <p:spPr>
            <a:xfrm>
              <a:off x="857751" y="3645883"/>
              <a:ext cx="1654275" cy="951304"/>
            </a:xfrm>
            <a:custGeom>
              <a:avLst/>
              <a:gdLst/>
              <a:ahLst/>
              <a:cxnLst/>
              <a:rect l="l" t="t" r="r" b="b"/>
              <a:pathLst>
                <a:path w="612552" h="352253">
                  <a:moveTo>
                    <a:pt x="612535" y="347500"/>
                  </a:moveTo>
                  <a:cubicBezTo>
                    <a:pt x="611297" y="349024"/>
                    <a:pt x="610154" y="350548"/>
                    <a:pt x="608916" y="351977"/>
                  </a:cubicBezTo>
                  <a:lnTo>
                    <a:pt x="608058" y="351120"/>
                  </a:lnTo>
                  <a:lnTo>
                    <a:pt x="605963" y="351120"/>
                  </a:lnTo>
                  <a:cubicBezTo>
                    <a:pt x="605963" y="350548"/>
                    <a:pt x="605963" y="349786"/>
                    <a:pt x="605963" y="349120"/>
                  </a:cubicBezTo>
                  <a:cubicBezTo>
                    <a:pt x="601896" y="293112"/>
                    <a:pt x="591418" y="237763"/>
                    <a:pt x="574721" y="184146"/>
                  </a:cubicBezTo>
                  <a:cubicBezTo>
                    <a:pt x="573768" y="180813"/>
                    <a:pt x="572721" y="177384"/>
                    <a:pt x="571578" y="174145"/>
                  </a:cubicBezTo>
                  <a:cubicBezTo>
                    <a:pt x="565196" y="154524"/>
                    <a:pt x="558052" y="135188"/>
                    <a:pt x="549861" y="116043"/>
                  </a:cubicBezTo>
                  <a:cubicBezTo>
                    <a:pt x="548718" y="112995"/>
                    <a:pt x="547384" y="109947"/>
                    <a:pt x="546051" y="106994"/>
                  </a:cubicBezTo>
                  <a:cubicBezTo>
                    <a:pt x="534144" y="79753"/>
                    <a:pt x="517476" y="48034"/>
                    <a:pt x="491377" y="29270"/>
                  </a:cubicBezTo>
                  <a:cubicBezTo>
                    <a:pt x="488901" y="27460"/>
                    <a:pt x="486329" y="25746"/>
                    <a:pt x="483757" y="24222"/>
                  </a:cubicBezTo>
                  <a:lnTo>
                    <a:pt x="483757" y="24222"/>
                  </a:lnTo>
                  <a:cubicBezTo>
                    <a:pt x="479652" y="21831"/>
                    <a:pt x="475350" y="19793"/>
                    <a:pt x="470898" y="18126"/>
                  </a:cubicBezTo>
                  <a:cubicBezTo>
                    <a:pt x="464102" y="15630"/>
                    <a:pt x="457038" y="13935"/>
                    <a:pt x="449848" y="13078"/>
                  </a:cubicBezTo>
                  <a:cubicBezTo>
                    <a:pt x="448834" y="12992"/>
                    <a:pt x="447815" y="12992"/>
                    <a:pt x="446800" y="13078"/>
                  </a:cubicBezTo>
                  <a:lnTo>
                    <a:pt x="446800" y="13078"/>
                  </a:lnTo>
                  <a:cubicBezTo>
                    <a:pt x="426743" y="12125"/>
                    <a:pt x="406655" y="14116"/>
                    <a:pt x="387174" y="18983"/>
                  </a:cubicBezTo>
                  <a:lnTo>
                    <a:pt x="378601" y="20793"/>
                  </a:lnTo>
                  <a:cubicBezTo>
                    <a:pt x="354692" y="27108"/>
                    <a:pt x="329965" y="29775"/>
                    <a:pt x="305259" y="28698"/>
                  </a:cubicBezTo>
                  <a:cubicBezTo>
                    <a:pt x="302306" y="28698"/>
                    <a:pt x="299448" y="28032"/>
                    <a:pt x="296496" y="27555"/>
                  </a:cubicBezTo>
                  <a:lnTo>
                    <a:pt x="296496" y="27555"/>
                  </a:lnTo>
                  <a:cubicBezTo>
                    <a:pt x="284488" y="25308"/>
                    <a:pt x="272623" y="22355"/>
                    <a:pt x="260967" y="18697"/>
                  </a:cubicBezTo>
                  <a:cubicBezTo>
                    <a:pt x="252776" y="16221"/>
                    <a:pt x="244299" y="13649"/>
                    <a:pt x="235917" y="11744"/>
                  </a:cubicBezTo>
                  <a:cubicBezTo>
                    <a:pt x="200748" y="4048"/>
                    <a:pt x="164155" y="5991"/>
                    <a:pt x="129999" y="17364"/>
                  </a:cubicBezTo>
                  <a:lnTo>
                    <a:pt x="129999" y="17364"/>
                  </a:lnTo>
                  <a:cubicBezTo>
                    <a:pt x="113951" y="22707"/>
                    <a:pt x="98676" y="30137"/>
                    <a:pt x="84564" y="39462"/>
                  </a:cubicBezTo>
                  <a:cubicBezTo>
                    <a:pt x="44158" y="66675"/>
                    <a:pt x="15120" y="107737"/>
                    <a:pt x="2935" y="154905"/>
                  </a:cubicBezTo>
                  <a:cubicBezTo>
                    <a:pt x="2935" y="154905"/>
                    <a:pt x="2935" y="155381"/>
                    <a:pt x="2935" y="155571"/>
                  </a:cubicBezTo>
                  <a:cubicBezTo>
                    <a:pt x="2364" y="157667"/>
                    <a:pt x="1792" y="159667"/>
                    <a:pt x="1411" y="161763"/>
                  </a:cubicBezTo>
                  <a:lnTo>
                    <a:pt x="-18" y="161763"/>
                  </a:lnTo>
                  <a:cubicBezTo>
                    <a:pt x="613" y="151323"/>
                    <a:pt x="1822" y="140922"/>
                    <a:pt x="3602" y="130616"/>
                  </a:cubicBezTo>
                  <a:cubicBezTo>
                    <a:pt x="39241" y="36385"/>
                    <a:pt x="138728" y="-17317"/>
                    <a:pt x="237060" y="4600"/>
                  </a:cubicBezTo>
                  <a:cubicBezTo>
                    <a:pt x="240679" y="5457"/>
                    <a:pt x="244299" y="6315"/>
                    <a:pt x="247823" y="7458"/>
                  </a:cubicBezTo>
                  <a:cubicBezTo>
                    <a:pt x="251347" y="8601"/>
                    <a:pt x="252681" y="8696"/>
                    <a:pt x="255062" y="9458"/>
                  </a:cubicBezTo>
                  <a:lnTo>
                    <a:pt x="262491" y="11649"/>
                  </a:lnTo>
                  <a:cubicBezTo>
                    <a:pt x="276521" y="16135"/>
                    <a:pt x="290932" y="19326"/>
                    <a:pt x="305544" y="21174"/>
                  </a:cubicBezTo>
                  <a:lnTo>
                    <a:pt x="308878" y="21174"/>
                  </a:lnTo>
                  <a:cubicBezTo>
                    <a:pt x="331774" y="21497"/>
                    <a:pt x="354612" y="18773"/>
                    <a:pt x="376791" y="13078"/>
                  </a:cubicBezTo>
                  <a:lnTo>
                    <a:pt x="385459" y="11268"/>
                  </a:lnTo>
                  <a:cubicBezTo>
                    <a:pt x="404683" y="6581"/>
                    <a:pt x="424450" y="4505"/>
                    <a:pt x="444228" y="5076"/>
                  </a:cubicBezTo>
                  <a:lnTo>
                    <a:pt x="451372" y="5743"/>
                  </a:lnTo>
                  <a:cubicBezTo>
                    <a:pt x="456203" y="6362"/>
                    <a:pt x="460980" y="7343"/>
                    <a:pt x="465660" y="8696"/>
                  </a:cubicBezTo>
                  <a:lnTo>
                    <a:pt x="465660" y="8696"/>
                  </a:lnTo>
                  <a:cubicBezTo>
                    <a:pt x="468081" y="9325"/>
                    <a:pt x="470465" y="10086"/>
                    <a:pt x="472803" y="10982"/>
                  </a:cubicBezTo>
                  <a:cubicBezTo>
                    <a:pt x="481456" y="14182"/>
                    <a:pt x="489555" y="18707"/>
                    <a:pt x="496806" y="24412"/>
                  </a:cubicBezTo>
                  <a:cubicBezTo>
                    <a:pt x="518466" y="42329"/>
                    <a:pt x="535488" y="65198"/>
                    <a:pt x="546432" y="91087"/>
                  </a:cubicBezTo>
                  <a:cubicBezTo>
                    <a:pt x="548432" y="95183"/>
                    <a:pt x="550242" y="99279"/>
                    <a:pt x="551956" y="103279"/>
                  </a:cubicBezTo>
                  <a:lnTo>
                    <a:pt x="553671" y="107184"/>
                  </a:lnTo>
                  <a:lnTo>
                    <a:pt x="553671" y="107184"/>
                  </a:lnTo>
                  <a:cubicBezTo>
                    <a:pt x="586637" y="183413"/>
                    <a:pt x="606544" y="264661"/>
                    <a:pt x="612535" y="347500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40" name="Freeform 40"/>
            <p:cNvSpPr/>
            <p:nvPr/>
          </p:nvSpPr>
          <p:spPr>
            <a:xfrm>
              <a:off x="2055193" y="2683619"/>
              <a:ext cx="694258" cy="997709"/>
            </a:xfrm>
            <a:custGeom>
              <a:avLst/>
              <a:gdLst/>
              <a:ahLst/>
              <a:cxnLst/>
              <a:rect l="l" t="t" r="r" b="b"/>
              <a:pathLst>
                <a:path w="257073" h="369436">
                  <a:moveTo>
                    <a:pt x="257056" y="1247"/>
                  </a:moveTo>
                  <a:cubicBezTo>
                    <a:pt x="256399" y="1533"/>
                    <a:pt x="255789" y="1924"/>
                    <a:pt x="255246" y="2390"/>
                  </a:cubicBezTo>
                  <a:lnTo>
                    <a:pt x="255246" y="2390"/>
                  </a:lnTo>
                  <a:cubicBezTo>
                    <a:pt x="233348" y="19174"/>
                    <a:pt x="215537" y="40700"/>
                    <a:pt x="203145" y="65351"/>
                  </a:cubicBezTo>
                  <a:cubicBezTo>
                    <a:pt x="198858" y="73161"/>
                    <a:pt x="194763" y="81067"/>
                    <a:pt x="190667" y="88973"/>
                  </a:cubicBezTo>
                  <a:cubicBezTo>
                    <a:pt x="175903" y="117548"/>
                    <a:pt x="160473" y="147456"/>
                    <a:pt x="135803" y="169269"/>
                  </a:cubicBezTo>
                  <a:cubicBezTo>
                    <a:pt x="124182" y="178908"/>
                    <a:pt x="111790" y="187576"/>
                    <a:pt x="98751" y="195177"/>
                  </a:cubicBezTo>
                  <a:cubicBezTo>
                    <a:pt x="94750" y="197653"/>
                    <a:pt x="90654" y="200034"/>
                    <a:pt x="86654" y="202606"/>
                  </a:cubicBezTo>
                  <a:lnTo>
                    <a:pt x="86654" y="202606"/>
                  </a:lnTo>
                  <a:cubicBezTo>
                    <a:pt x="80939" y="206226"/>
                    <a:pt x="75224" y="210131"/>
                    <a:pt x="69985" y="214227"/>
                  </a:cubicBezTo>
                  <a:cubicBezTo>
                    <a:pt x="63788" y="218979"/>
                    <a:pt x="57990" y="224237"/>
                    <a:pt x="52650" y="229943"/>
                  </a:cubicBezTo>
                  <a:lnTo>
                    <a:pt x="52650" y="229943"/>
                  </a:lnTo>
                  <a:cubicBezTo>
                    <a:pt x="20572" y="263747"/>
                    <a:pt x="4187" y="309477"/>
                    <a:pt x="7501" y="355959"/>
                  </a:cubicBezTo>
                  <a:lnTo>
                    <a:pt x="7501" y="355959"/>
                  </a:lnTo>
                  <a:cubicBezTo>
                    <a:pt x="7501" y="358149"/>
                    <a:pt x="7501" y="360340"/>
                    <a:pt x="8168" y="362531"/>
                  </a:cubicBezTo>
                  <a:cubicBezTo>
                    <a:pt x="8835" y="364721"/>
                    <a:pt x="8168" y="364531"/>
                    <a:pt x="8168" y="365484"/>
                  </a:cubicBezTo>
                  <a:cubicBezTo>
                    <a:pt x="8436" y="367065"/>
                    <a:pt x="7503" y="368608"/>
                    <a:pt x="5977" y="369103"/>
                  </a:cubicBezTo>
                  <a:cubicBezTo>
                    <a:pt x="5729" y="369179"/>
                    <a:pt x="5463" y="369179"/>
                    <a:pt x="5215" y="369103"/>
                  </a:cubicBezTo>
                  <a:lnTo>
                    <a:pt x="4739" y="369103"/>
                  </a:lnTo>
                  <a:cubicBezTo>
                    <a:pt x="4093" y="369094"/>
                    <a:pt x="3464" y="368894"/>
                    <a:pt x="2929" y="368531"/>
                  </a:cubicBezTo>
                  <a:lnTo>
                    <a:pt x="2929" y="368531"/>
                  </a:lnTo>
                  <a:cubicBezTo>
                    <a:pt x="2133" y="368008"/>
                    <a:pt x="1583" y="367179"/>
                    <a:pt x="1405" y="366245"/>
                  </a:cubicBezTo>
                  <a:cubicBezTo>
                    <a:pt x="1405" y="364626"/>
                    <a:pt x="1405" y="363102"/>
                    <a:pt x="738" y="361578"/>
                  </a:cubicBezTo>
                  <a:cubicBezTo>
                    <a:pt x="738" y="358340"/>
                    <a:pt x="738" y="355292"/>
                    <a:pt x="167" y="352053"/>
                  </a:cubicBezTo>
                  <a:cubicBezTo>
                    <a:pt x="-1758" y="310496"/>
                    <a:pt x="11439" y="269653"/>
                    <a:pt x="37314" y="237086"/>
                  </a:cubicBezTo>
                  <a:lnTo>
                    <a:pt x="37314" y="237086"/>
                  </a:lnTo>
                  <a:cubicBezTo>
                    <a:pt x="45586" y="226390"/>
                    <a:pt x="55188" y="216779"/>
                    <a:pt x="65889" y="208511"/>
                  </a:cubicBezTo>
                  <a:cubicBezTo>
                    <a:pt x="68551" y="206406"/>
                    <a:pt x="71316" y="204435"/>
                    <a:pt x="74176" y="202606"/>
                  </a:cubicBezTo>
                  <a:cubicBezTo>
                    <a:pt x="75986" y="201272"/>
                    <a:pt x="77891" y="199939"/>
                    <a:pt x="79891" y="198701"/>
                  </a:cubicBezTo>
                  <a:lnTo>
                    <a:pt x="95322" y="189176"/>
                  </a:lnTo>
                  <a:lnTo>
                    <a:pt x="100179" y="186033"/>
                  </a:lnTo>
                  <a:cubicBezTo>
                    <a:pt x="111200" y="179565"/>
                    <a:pt x="121649" y="172174"/>
                    <a:pt x="131421" y="163935"/>
                  </a:cubicBezTo>
                  <a:cubicBezTo>
                    <a:pt x="155043" y="142979"/>
                    <a:pt x="170093" y="113833"/>
                    <a:pt x="184666" y="85639"/>
                  </a:cubicBezTo>
                  <a:cubicBezTo>
                    <a:pt x="188762" y="77638"/>
                    <a:pt x="192858" y="69732"/>
                    <a:pt x="197144" y="61922"/>
                  </a:cubicBezTo>
                  <a:cubicBezTo>
                    <a:pt x="208574" y="40128"/>
                    <a:pt x="223728" y="20497"/>
                    <a:pt x="241911" y="3914"/>
                  </a:cubicBezTo>
                  <a:cubicBezTo>
                    <a:pt x="243626" y="2390"/>
                    <a:pt x="245340" y="1057"/>
                    <a:pt x="247055" y="-277"/>
                  </a:cubicBezTo>
                  <a:lnTo>
                    <a:pt x="247055" y="-277"/>
                  </a:lnTo>
                  <a:lnTo>
                    <a:pt x="254103" y="1247"/>
                  </a:lnTo>
                  <a:lnTo>
                    <a:pt x="254103" y="1247"/>
                  </a:ln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41" name="Freeform 41"/>
            <p:cNvSpPr/>
            <p:nvPr/>
          </p:nvSpPr>
          <p:spPr>
            <a:xfrm>
              <a:off x="1210161" y="4046661"/>
              <a:ext cx="1213568" cy="264996"/>
            </a:xfrm>
            <a:custGeom>
              <a:avLst/>
              <a:gdLst/>
              <a:ahLst/>
              <a:cxnLst/>
              <a:rect l="l" t="t" r="r" b="b"/>
              <a:pathLst>
                <a:path w="449365" h="98124">
                  <a:moveTo>
                    <a:pt x="448991" y="34316"/>
                  </a:moveTo>
                  <a:lnTo>
                    <a:pt x="448991" y="34888"/>
                  </a:lnTo>
                  <a:cubicBezTo>
                    <a:pt x="447953" y="36355"/>
                    <a:pt x="445953" y="36774"/>
                    <a:pt x="444419" y="35840"/>
                  </a:cubicBezTo>
                  <a:lnTo>
                    <a:pt x="444419" y="35840"/>
                  </a:lnTo>
                  <a:cubicBezTo>
                    <a:pt x="422550" y="20886"/>
                    <a:pt x="395240" y="16228"/>
                    <a:pt x="369648" y="23077"/>
                  </a:cubicBezTo>
                  <a:cubicBezTo>
                    <a:pt x="342752" y="29601"/>
                    <a:pt x="319674" y="46794"/>
                    <a:pt x="305735" y="70702"/>
                  </a:cubicBezTo>
                  <a:cubicBezTo>
                    <a:pt x="305269" y="71568"/>
                    <a:pt x="304422" y="72169"/>
                    <a:pt x="303449" y="72321"/>
                  </a:cubicBezTo>
                  <a:cubicBezTo>
                    <a:pt x="302476" y="72492"/>
                    <a:pt x="301473" y="72254"/>
                    <a:pt x="300687" y="71654"/>
                  </a:cubicBezTo>
                  <a:cubicBezTo>
                    <a:pt x="268817" y="43774"/>
                    <a:pt x="231040" y="23486"/>
                    <a:pt x="190197" y="12314"/>
                  </a:cubicBezTo>
                  <a:cubicBezTo>
                    <a:pt x="149407" y="1379"/>
                    <a:pt x="106032" y="5684"/>
                    <a:pt x="68181" y="24410"/>
                  </a:cubicBezTo>
                  <a:cubicBezTo>
                    <a:pt x="38809" y="39974"/>
                    <a:pt x="16591" y="66282"/>
                    <a:pt x="6174" y="97848"/>
                  </a:cubicBezTo>
                  <a:lnTo>
                    <a:pt x="-18" y="94800"/>
                  </a:lnTo>
                  <a:cubicBezTo>
                    <a:pt x="11073" y="62015"/>
                    <a:pt x="34326" y="34735"/>
                    <a:pt x="64943" y="18600"/>
                  </a:cubicBezTo>
                  <a:cubicBezTo>
                    <a:pt x="104255" y="-1022"/>
                    <a:pt x="149401" y="-5527"/>
                    <a:pt x="191816" y="5932"/>
                  </a:cubicBezTo>
                  <a:cubicBezTo>
                    <a:pt x="232369" y="16905"/>
                    <a:pt x="269977" y="36755"/>
                    <a:pt x="301925" y="64034"/>
                  </a:cubicBezTo>
                  <a:cubicBezTo>
                    <a:pt x="308956" y="52957"/>
                    <a:pt x="317964" y="43270"/>
                    <a:pt x="328500" y="35459"/>
                  </a:cubicBezTo>
                  <a:cubicBezTo>
                    <a:pt x="340254" y="26544"/>
                    <a:pt x="353755" y="20219"/>
                    <a:pt x="368124" y="16885"/>
                  </a:cubicBezTo>
                  <a:cubicBezTo>
                    <a:pt x="392889" y="10551"/>
                    <a:pt x="419140" y="13961"/>
                    <a:pt x="441466" y="26410"/>
                  </a:cubicBezTo>
                  <a:cubicBezTo>
                    <a:pt x="443628" y="27563"/>
                    <a:pt x="445724" y="28839"/>
                    <a:pt x="447753" y="30220"/>
                  </a:cubicBezTo>
                  <a:lnTo>
                    <a:pt x="448324" y="30220"/>
                  </a:lnTo>
                  <a:cubicBezTo>
                    <a:pt x="449381" y="31306"/>
                    <a:pt x="449648" y="32945"/>
                    <a:pt x="448991" y="34316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42" name="Freeform 42"/>
            <p:cNvSpPr/>
            <p:nvPr/>
          </p:nvSpPr>
          <p:spPr>
            <a:xfrm>
              <a:off x="2336291" y="3057381"/>
              <a:ext cx="536120" cy="887202"/>
            </a:xfrm>
            <a:custGeom>
              <a:avLst/>
              <a:gdLst/>
              <a:ahLst/>
              <a:cxnLst/>
              <a:rect l="l" t="t" r="r" b="b"/>
              <a:pathLst>
                <a:path w="198517" h="328517">
                  <a:moveTo>
                    <a:pt x="198500" y="6581"/>
                  </a:moveTo>
                  <a:cubicBezTo>
                    <a:pt x="194794" y="8572"/>
                    <a:pt x="191203" y="10772"/>
                    <a:pt x="187736" y="13154"/>
                  </a:cubicBezTo>
                  <a:cubicBezTo>
                    <a:pt x="170115" y="25651"/>
                    <a:pt x="155770" y="42215"/>
                    <a:pt x="145922" y="61445"/>
                  </a:cubicBezTo>
                  <a:cubicBezTo>
                    <a:pt x="126110" y="99545"/>
                    <a:pt x="121061" y="145170"/>
                    <a:pt x="117347" y="181937"/>
                  </a:cubicBezTo>
                  <a:cubicBezTo>
                    <a:pt x="117137" y="183508"/>
                    <a:pt x="115870" y="184727"/>
                    <a:pt x="114299" y="184889"/>
                  </a:cubicBezTo>
                  <a:cubicBezTo>
                    <a:pt x="81980" y="189690"/>
                    <a:pt x="52748" y="206740"/>
                    <a:pt x="32669" y="232514"/>
                  </a:cubicBezTo>
                  <a:cubicBezTo>
                    <a:pt x="12695" y="258794"/>
                    <a:pt x="3466" y="291693"/>
                    <a:pt x="6856" y="324526"/>
                  </a:cubicBezTo>
                  <a:cubicBezTo>
                    <a:pt x="7009" y="325117"/>
                    <a:pt x="7009" y="325745"/>
                    <a:pt x="6856" y="326336"/>
                  </a:cubicBezTo>
                  <a:lnTo>
                    <a:pt x="6856" y="326336"/>
                  </a:lnTo>
                  <a:cubicBezTo>
                    <a:pt x="6333" y="327374"/>
                    <a:pt x="5342" y="328079"/>
                    <a:pt x="4189" y="328241"/>
                  </a:cubicBezTo>
                  <a:lnTo>
                    <a:pt x="4189" y="328241"/>
                  </a:lnTo>
                  <a:cubicBezTo>
                    <a:pt x="2465" y="328260"/>
                    <a:pt x="999" y="326993"/>
                    <a:pt x="760" y="325288"/>
                  </a:cubicBezTo>
                  <a:cubicBezTo>
                    <a:pt x="170" y="320259"/>
                    <a:pt x="-87" y="315201"/>
                    <a:pt x="-1" y="310143"/>
                  </a:cubicBezTo>
                  <a:cubicBezTo>
                    <a:pt x="237" y="280530"/>
                    <a:pt x="10066" y="251793"/>
                    <a:pt x="28002" y="228228"/>
                  </a:cubicBezTo>
                  <a:cubicBezTo>
                    <a:pt x="48595" y="201787"/>
                    <a:pt x="78380" y="184070"/>
                    <a:pt x="111441" y="178603"/>
                  </a:cubicBezTo>
                  <a:cubicBezTo>
                    <a:pt x="115441" y="141741"/>
                    <a:pt x="120966" y="96497"/>
                    <a:pt x="140778" y="58302"/>
                  </a:cubicBezTo>
                  <a:cubicBezTo>
                    <a:pt x="153399" y="33394"/>
                    <a:pt x="173344" y="12954"/>
                    <a:pt x="197928" y="-277"/>
                  </a:cubicBezTo>
                  <a:cubicBezTo>
                    <a:pt x="197642" y="1914"/>
                    <a:pt x="198119" y="4200"/>
                    <a:pt x="198500" y="6581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43" name="Freeform 43"/>
            <p:cNvSpPr/>
            <p:nvPr/>
          </p:nvSpPr>
          <p:spPr>
            <a:xfrm>
              <a:off x="1525087" y="3110316"/>
              <a:ext cx="751053" cy="574459"/>
            </a:xfrm>
            <a:custGeom>
              <a:avLst/>
              <a:gdLst/>
              <a:ahLst/>
              <a:cxnLst/>
              <a:rect l="l" t="t" r="r" b="b"/>
              <a:pathLst>
                <a:path w="278103" h="212713">
                  <a:moveTo>
                    <a:pt x="1766" y="212437"/>
                  </a:moveTo>
                  <a:cubicBezTo>
                    <a:pt x="-7525" y="168698"/>
                    <a:pt x="20401" y="125712"/>
                    <a:pt x="64139" y="116415"/>
                  </a:cubicBezTo>
                  <a:cubicBezTo>
                    <a:pt x="72720" y="114596"/>
                    <a:pt x="81539" y="114177"/>
                    <a:pt x="90253" y="115187"/>
                  </a:cubicBezTo>
                  <a:cubicBezTo>
                    <a:pt x="88723" y="69410"/>
                    <a:pt x="114554" y="27099"/>
                    <a:pt x="155976" y="7554"/>
                  </a:cubicBezTo>
                  <a:cubicBezTo>
                    <a:pt x="200169" y="-10991"/>
                    <a:pt x="251309" y="4287"/>
                    <a:pt x="278086" y="44035"/>
                  </a:cubicBezTo>
                  <a:lnTo>
                    <a:pt x="272276" y="47559"/>
                  </a:lnTo>
                  <a:cubicBezTo>
                    <a:pt x="247309" y="10631"/>
                    <a:pt x="199713" y="-3495"/>
                    <a:pt x="158643" y="13841"/>
                  </a:cubicBezTo>
                  <a:cubicBezTo>
                    <a:pt x="118626" y="32862"/>
                    <a:pt x="94301" y="74410"/>
                    <a:pt x="97302" y="118616"/>
                  </a:cubicBezTo>
                  <a:lnTo>
                    <a:pt x="97302" y="122902"/>
                  </a:lnTo>
                  <a:lnTo>
                    <a:pt x="93015" y="122235"/>
                  </a:lnTo>
                  <a:cubicBezTo>
                    <a:pt x="52718" y="115396"/>
                    <a:pt x="14504" y="142514"/>
                    <a:pt x="7662" y="182814"/>
                  </a:cubicBezTo>
                  <a:cubicBezTo>
                    <a:pt x="6095" y="192034"/>
                    <a:pt x="6292" y="201474"/>
                    <a:pt x="8243" y="210627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44" name="Freeform 44"/>
            <p:cNvSpPr/>
            <p:nvPr/>
          </p:nvSpPr>
          <p:spPr>
            <a:xfrm>
              <a:off x="1345592" y="3134414"/>
              <a:ext cx="475121" cy="475999"/>
            </a:xfrm>
            <a:custGeom>
              <a:avLst/>
              <a:gdLst/>
              <a:ahLst/>
              <a:cxnLst/>
              <a:rect l="l" t="t" r="r" b="b"/>
              <a:pathLst>
                <a:path w="175930" h="176255">
                  <a:moveTo>
                    <a:pt x="171767" y="175892"/>
                  </a:moveTo>
                  <a:cubicBezTo>
                    <a:pt x="171263" y="175987"/>
                    <a:pt x="170747" y="175987"/>
                    <a:pt x="170243" y="175892"/>
                  </a:cubicBezTo>
                  <a:cubicBezTo>
                    <a:pt x="95795" y="139764"/>
                    <a:pt x="35866" y="79356"/>
                    <a:pt x="317" y="4633"/>
                  </a:cubicBezTo>
                  <a:cubicBezTo>
                    <a:pt x="-498" y="2918"/>
                    <a:pt x="227" y="880"/>
                    <a:pt x="1937" y="61"/>
                  </a:cubicBezTo>
                  <a:cubicBezTo>
                    <a:pt x="3646" y="-759"/>
                    <a:pt x="5693" y="-35"/>
                    <a:pt x="6509" y="1680"/>
                  </a:cubicBezTo>
                  <a:cubicBezTo>
                    <a:pt x="41582" y="75041"/>
                    <a:pt x="100659" y="134220"/>
                    <a:pt x="173958" y="169415"/>
                  </a:cubicBezTo>
                  <a:cubicBezTo>
                    <a:pt x="175668" y="170234"/>
                    <a:pt x="176393" y="172273"/>
                    <a:pt x="175578" y="173987"/>
                  </a:cubicBezTo>
                  <a:cubicBezTo>
                    <a:pt x="175577" y="173987"/>
                    <a:pt x="175577" y="173987"/>
                    <a:pt x="175577" y="173987"/>
                  </a:cubicBezTo>
                  <a:cubicBezTo>
                    <a:pt x="174931" y="175454"/>
                    <a:pt x="173330" y="176254"/>
                    <a:pt x="171767" y="175892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45" name="Freeform 45"/>
            <p:cNvSpPr/>
            <p:nvPr/>
          </p:nvSpPr>
          <p:spPr>
            <a:xfrm>
              <a:off x="1310428" y="3105714"/>
              <a:ext cx="91081" cy="91087"/>
            </a:xfrm>
            <a:custGeom>
              <a:avLst/>
              <a:gdLst/>
              <a:ahLst/>
              <a:cxnLst/>
              <a:rect l="l" t="t" r="r" b="b"/>
              <a:pathLst>
                <a:path w="33726" h="33728">
                  <a:moveTo>
                    <a:pt x="9624" y="1353"/>
                  </a:moveTo>
                  <a:cubicBezTo>
                    <a:pt x="18037" y="-2638"/>
                    <a:pt x="28091" y="953"/>
                    <a:pt x="32080" y="9364"/>
                  </a:cubicBezTo>
                  <a:cubicBezTo>
                    <a:pt x="36069" y="17774"/>
                    <a:pt x="32482" y="27833"/>
                    <a:pt x="24068" y="31824"/>
                  </a:cubicBezTo>
                  <a:cubicBezTo>
                    <a:pt x="15663" y="35805"/>
                    <a:pt x="5619" y="32233"/>
                    <a:pt x="1623" y="23832"/>
                  </a:cubicBezTo>
                  <a:cubicBezTo>
                    <a:pt x="-2379" y="15422"/>
                    <a:pt x="1193" y="5363"/>
                    <a:pt x="9601" y="1363"/>
                  </a:cubicBezTo>
                  <a:cubicBezTo>
                    <a:pt x="9608" y="1363"/>
                    <a:pt x="9616" y="1353"/>
                    <a:pt x="9624" y="1353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46" name="Freeform 46"/>
            <p:cNvSpPr/>
            <p:nvPr/>
          </p:nvSpPr>
          <p:spPr>
            <a:xfrm>
              <a:off x="1647428" y="2900947"/>
              <a:ext cx="312498" cy="534570"/>
            </a:xfrm>
            <a:custGeom>
              <a:avLst/>
              <a:gdLst/>
              <a:ahLst/>
              <a:cxnLst/>
              <a:rect l="l" t="t" r="r" b="b"/>
              <a:pathLst>
                <a:path w="115713" h="197943">
                  <a:moveTo>
                    <a:pt x="112294" y="197666"/>
                  </a:moveTo>
                  <a:cubicBezTo>
                    <a:pt x="110829" y="197695"/>
                    <a:pt x="109515" y="196771"/>
                    <a:pt x="109055" y="195380"/>
                  </a:cubicBezTo>
                  <a:cubicBezTo>
                    <a:pt x="86380" y="125324"/>
                    <a:pt x="49550" y="60678"/>
                    <a:pt x="851" y="5452"/>
                  </a:cubicBezTo>
                  <a:cubicBezTo>
                    <a:pt x="-411" y="4032"/>
                    <a:pt x="-283" y="1861"/>
                    <a:pt x="1137" y="594"/>
                  </a:cubicBezTo>
                  <a:cubicBezTo>
                    <a:pt x="2557" y="-673"/>
                    <a:pt x="4732" y="-540"/>
                    <a:pt x="5995" y="880"/>
                  </a:cubicBezTo>
                  <a:cubicBezTo>
                    <a:pt x="55264" y="56820"/>
                    <a:pt x="92544" y="122276"/>
                    <a:pt x="115532" y="193189"/>
                  </a:cubicBezTo>
                  <a:cubicBezTo>
                    <a:pt x="116103" y="194999"/>
                    <a:pt x="115133" y="196942"/>
                    <a:pt x="113342" y="197571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47" name="Freeform 47"/>
            <p:cNvSpPr/>
            <p:nvPr/>
          </p:nvSpPr>
          <p:spPr>
            <a:xfrm>
              <a:off x="1616365" y="2864683"/>
              <a:ext cx="90998" cy="91087"/>
            </a:xfrm>
            <a:custGeom>
              <a:avLst/>
              <a:gdLst/>
              <a:ahLst/>
              <a:cxnLst/>
              <a:rect l="l" t="t" r="r" b="b"/>
              <a:pathLst>
                <a:path w="33695" h="33728">
                  <a:moveTo>
                    <a:pt x="9592" y="1353"/>
                  </a:moveTo>
                  <a:cubicBezTo>
                    <a:pt x="18005" y="-2638"/>
                    <a:pt x="28059" y="953"/>
                    <a:pt x="32048" y="9364"/>
                  </a:cubicBezTo>
                  <a:cubicBezTo>
                    <a:pt x="36037" y="17774"/>
                    <a:pt x="32450" y="27833"/>
                    <a:pt x="24037" y="31824"/>
                  </a:cubicBezTo>
                  <a:cubicBezTo>
                    <a:pt x="15632" y="35805"/>
                    <a:pt x="5588" y="32233"/>
                    <a:pt x="1591" y="23832"/>
                  </a:cubicBezTo>
                  <a:cubicBezTo>
                    <a:pt x="-2358" y="15412"/>
                    <a:pt x="1212" y="5382"/>
                    <a:pt x="9592" y="1353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48" name="Freeform 48"/>
            <p:cNvSpPr/>
            <p:nvPr/>
          </p:nvSpPr>
          <p:spPr>
            <a:xfrm>
              <a:off x="1926119" y="2701927"/>
              <a:ext cx="198580" cy="626640"/>
            </a:xfrm>
            <a:custGeom>
              <a:avLst/>
              <a:gdLst/>
              <a:ahLst/>
              <a:cxnLst/>
              <a:rect l="l" t="t" r="r" b="b"/>
              <a:pathLst>
                <a:path w="73531" h="232035">
                  <a:moveTo>
                    <a:pt x="68821" y="231736"/>
                  </a:moveTo>
                  <a:lnTo>
                    <a:pt x="68821" y="231736"/>
                  </a:lnTo>
                  <a:cubicBezTo>
                    <a:pt x="66933" y="231583"/>
                    <a:pt x="65525" y="229935"/>
                    <a:pt x="65676" y="228040"/>
                  </a:cubicBezTo>
                  <a:cubicBezTo>
                    <a:pt x="65677" y="228040"/>
                    <a:pt x="65677" y="228030"/>
                    <a:pt x="65678" y="228021"/>
                  </a:cubicBezTo>
                  <a:cubicBezTo>
                    <a:pt x="71756" y="148173"/>
                    <a:pt x="48563" y="68849"/>
                    <a:pt x="432" y="4850"/>
                  </a:cubicBezTo>
                  <a:cubicBezTo>
                    <a:pt x="-505" y="3202"/>
                    <a:pt x="70" y="1107"/>
                    <a:pt x="1716" y="173"/>
                  </a:cubicBezTo>
                  <a:cubicBezTo>
                    <a:pt x="3070" y="-598"/>
                    <a:pt x="4771" y="-360"/>
                    <a:pt x="5861" y="754"/>
                  </a:cubicBezTo>
                  <a:cubicBezTo>
                    <a:pt x="55065" y="66058"/>
                    <a:pt x="78770" y="147068"/>
                    <a:pt x="72536" y="228592"/>
                  </a:cubicBezTo>
                  <a:cubicBezTo>
                    <a:pt x="72443" y="230431"/>
                    <a:pt x="70876" y="231850"/>
                    <a:pt x="69038" y="231755"/>
                  </a:cubicBezTo>
                  <a:cubicBezTo>
                    <a:pt x="68966" y="231755"/>
                    <a:pt x="68893" y="231745"/>
                    <a:pt x="68821" y="231736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49" name="Freeform 49"/>
            <p:cNvSpPr/>
            <p:nvPr/>
          </p:nvSpPr>
          <p:spPr>
            <a:xfrm>
              <a:off x="1894779" y="2678445"/>
              <a:ext cx="91168" cy="91087"/>
            </a:xfrm>
            <a:custGeom>
              <a:avLst/>
              <a:gdLst/>
              <a:ahLst/>
              <a:cxnLst/>
              <a:rect l="l" t="t" r="r" b="b"/>
              <a:pathLst>
                <a:path w="33758" h="33728">
                  <a:moveTo>
                    <a:pt x="9655" y="1353"/>
                  </a:moveTo>
                  <a:cubicBezTo>
                    <a:pt x="18069" y="-2638"/>
                    <a:pt x="28122" y="953"/>
                    <a:pt x="32112" y="9364"/>
                  </a:cubicBezTo>
                  <a:cubicBezTo>
                    <a:pt x="36101" y="17774"/>
                    <a:pt x="32513" y="27833"/>
                    <a:pt x="24100" y="31824"/>
                  </a:cubicBezTo>
                  <a:cubicBezTo>
                    <a:pt x="15695" y="35805"/>
                    <a:pt x="5651" y="32233"/>
                    <a:pt x="1654" y="23832"/>
                  </a:cubicBezTo>
                  <a:cubicBezTo>
                    <a:pt x="-2372" y="15498"/>
                    <a:pt x="1123" y="5468"/>
                    <a:pt x="9460" y="1449"/>
                  </a:cubicBezTo>
                  <a:cubicBezTo>
                    <a:pt x="9525" y="1410"/>
                    <a:pt x="9590" y="1382"/>
                    <a:pt x="9655" y="1353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50" name="Freeform 50"/>
            <p:cNvSpPr/>
            <p:nvPr/>
          </p:nvSpPr>
          <p:spPr>
            <a:xfrm>
              <a:off x="2111426" y="4225608"/>
              <a:ext cx="611519" cy="442320"/>
            </a:xfrm>
            <a:custGeom>
              <a:avLst/>
              <a:gdLst/>
              <a:ahLst/>
              <a:cxnLst/>
              <a:rect l="l" t="t" r="r" b="b"/>
              <a:pathLst>
                <a:path w="226436" h="163784">
                  <a:moveTo>
                    <a:pt x="146795" y="163508"/>
                  </a:moveTo>
                  <a:lnTo>
                    <a:pt x="33447" y="142362"/>
                  </a:lnTo>
                  <a:cubicBezTo>
                    <a:pt x="24312" y="141343"/>
                    <a:pt x="15572" y="138076"/>
                    <a:pt x="8016" y="132837"/>
                  </a:cubicBezTo>
                  <a:cubicBezTo>
                    <a:pt x="335" y="127389"/>
                    <a:pt x="-2215" y="117149"/>
                    <a:pt x="2015" y="108739"/>
                  </a:cubicBezTo>
                  <a:cubicBezTo>
                    <a:pt x="7158" y="100642"/>
                    <a:pt x="18589" y="100071"/>
                    <a:pt x="28209" y="100357"/>
                  </a:cubicBezTo>
                  <a:lnTo>
                    <a:pt x="85359" y="102262"/>
                  </a:lnTo>
                  <a:cubicBezTo>
                    <a:pt x="78996" y="84202"/>
                    <a:pt x="76153" y="65095"/>
                    <a:pt x="76977" y="45969"/>
                  </a:cubicBezTo>
                  <a:cubicBezTo>
                    <a:pt x="76613" y="35044"/>
                    <a:pt x="79177" y="24223"/>
                    <a:pt x="84406" y="14632"/>
                  </a:cubicBezTo>
                  <a:cubicBezTo>
                    <a:pt x="89912" y="4888"/>
                    <a:pt x="100475" y="-875"/>
                    <a:pt x="111648" y="-227"/>
                  </a:cubicBezTo>
                  <a:cubicBezTo>
                    <a:pt x="124697" y="1487"/>
                    <a:pt x="133555" y="13965"/>
                    <a:pt x="138794" y="26157"/>
                  </a:cubicBezTo>
                  <a:cubicBezTo>
                    <a:pt x="146404" y="43835"/>
                    <a:pt x="149862" y="63028"/>
                    <a:pt x="148891" y="82259"/>
                  </a:cubicBezTo>
                  <a:cubicBezTo>
                    <a:pt x="155977" y="59437"/>
                    <a:pt x="167112" y="38082"/>
                    <a:pt x="181752" y="19204"/>
                  </a:cubicBezTo>
                  <a:cubicBezTo>
                    <a:pt x="185571" y="13774"/>
                    <a:pt x="190391" y="9117"/>
                    <a:pt x="195944" y="5488"/>
                  </a:cubicBezTo>
                  <a:cubicBezTo>
                    <a:pt x="201592" y="1754"/>
                    <a:pt x="208698" y="1011"/>
                    <a:pt x="214994" y="3488"/>
                  </a:cubicBezTo>
                  <a:cubicBezTo>
                    <a:pt x="221509" y="6926"/>
                    <a:pt x="225795" y="13479"/>
                    <a:pt x="226329" y="20823"/>
                  </a:cubicBezTo>
                  <a:cubicBezTo>
                    <a:pt x="226748" y="28072"/>
                    <a:pt x="225710" y="35320"/>
                    <a:pt x="223281" y="42159"/>
                  </a:cubicBezTo>
                  <a:cubicBezTo>
                    <a:pt x="208736" y="88555"/>
                    <a:pt x="182380" y="130370"/>
                    <a:pt x="146795" y="163508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51" name="Freeform 51"/>
            <p:cNvSpPr/>
            <p:nvPr/>
          </p:nvSpPr>
          <p:spPr>
            <a:xfrm>
              <a:off x="2478330" y="4606450"/>
              <a:ext cx="535305" cy="2275754"/>
            </a:xfrm>
            <a:custGeom>
              <a:avLst/>
              <a:gdLst/>
              <a:ahLst/>
              <a:cxnLst/>
              <a:rect l="l" t="t" r="r" b="b"/>
              <a:pathLst>
                <a:path w="198215" h="842676">
                  <a:moveTo>
                    <a:pt x="198198" y="842400"/>
                  </a:moveTo>
                  <a:lnTo>
                    <a:pt x="188673" y="842400"/>
                  </a:lnTo>
                  <a:cubicBezTo>
                    <a:pt x="188673" y="838019"/>
                    <a:pt x="188006" y="833733"/>
                    <a:pt x="187625" y="829446"/>
                  </a:cubicBezTo>
                  <a:lnTo>
                    <a:pt x="187625" y="829446"/>
                  </a:lnTo>
                  <a:cubicBezTo>
                    <a:pt x="164527" y="546516"/>
                    <a:pt x="101347" y="268310"/>
                    <a:pt x="-18" y="3152"/>
                  </a:cubicBezTo>
                  <a:lnTo>
                    <a:pt x="8841" y="-277"/>
                  </a:lnTo>
                  <a:cubicBezTo>
                    <a:pt x="102024" y="243306"/>
                    <a:pt x="163079" y="497986"/>
                    <a:pt x="190482" y="757342"/>
                  </a:cubicBezTo>
                  <a:cubicBezTo>
                    <a:pt x="192578" y="776392"/>
                    <a:pt x="194416" y="795442"/>
                    <a:pt x="196007" y="814492"/>
                  </a:cubicBezTo>
                  <a:lnTo>
                    <a:pt x="196007" y="814492"/>
                  </a:lnTo>
                  <a:cubicBezTo>
                    <a:pt x="196007" y="819540"/>
                    <a:pt x="196864" y="824588"/>
                    <a:pt x="197245" y="829637"/>
                  </a:cubicBezTo>
                  <a:lnTo>
                    <a:pt x="197245" y="829637"/>
                  </a:lnTo>
                  <a:cubicBezTo>
                    <a:pt x="197293" y="830237"/>
                    <a:pt x="197293" y="830846"/>
                    <a:pt x="197245" y="831446"/>
                  </a:cubicBezTo>
                  <a:cubicBezTo>
                    <a:pt x="197721" y="835256"/>
                    <a:pt x="198007" y="838781"/>
                    <a:pt x="198198" y="842400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52" name="Freeform 52"/>
            <p:cNvSpPr/>
            <p:nvPr/>
          </p:nvSpPr>
          <p:spPr>
            <a:xfrm>
              <a:off x="923860" y="4479375"/>
              <a:ext cx="1724502" cy="2402827"/>
            </a:xfrm>
            <a:custGeom>
              <a:avLst/>
              <a:gdLst/>
              <a:ahLst/>
              <a:cxnLst/>
              <a:rect l="l" t="t" r="r" b="b"/>
              <a:pathLst>
                <a:path w="638556" h="889729">
                  <a:moveTo>
                    <a:pt x="113901" y="101736"/>
                  </a:moveTo>
                  <a:cubicBezTo>
                    <a:pt x="337781" y="328155"/>
                    <a:pt x="515911" y="595607"/>
                    <a:pt x="638538" y="889453"/>
                  </a:cubicBezTo>
                  <a:lnTo>
                    <a:pt x="627109" y="889453"/>
                  </a:lnTo>
                  <a:cubicBezTo>
                    <a:pt x="503795" y="595264"/>
                    <a:pt x="324553" y="327812"/>
                    <a:pt x="99328" y="101926"/>
                  </a:cubicBezTo>
                  <a:cubicBezTo>
                    <a:pt x="80278" y="82371"/>
                    <a:pt x="60498" y="63160"/>
                    <a:pt x="39987" y="44300"/>
                  </a:cubicBezTo>
                  <a:cubicBezTo>
                    <a:pt x="26843" y="31823"/>
                    <a:pt x="13413" y="19631"/>
                    <a:pt x="-18" y="7534"/>
                  </a:cubicBezTo>
                  <a:lnTo>
                    <a:pt x="7031" y="-277"/>
                  </a:lnTo>
                  <a:cubicBezTo>
                    <a:pt x="20175" y="11534"/>
                    <a:pt x="33193" y="23469"/>
                    <a:pt x="46083" y="35537"/>
                  </a:cubicBezTo>
                  <a:cubicBezTo>
                    <a:pt x="68880" y="57188"/>
                    <a:pt x="91486" y="79257"/>
                    <a:pt x="113901" y="101736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53" name="Freeform 53"/>
            <p:cNvSpPr/>
            <p:nvPr/>
          </p:nvSpPr>
          <p:spPr>
            <a:xfrm>
              <a:off x="313364" y="3900463"/>
              <a:ext cx="1459379" cy="1597721"/>
            </a:xfrm>
            <a:custGeom>
              <a:avLst/>
              <a:gdLst/>
              <a:ahLst/>
              <a:cxnLst/>
              <a:rect l="l" t="t" r="r" b="b"/>
              <a:pathLst>
                <a:path w="540385" h="591611">
                  <a:moveTo>
                    <a:pt x="254329" y="177891"/>
                  </a:moveTo>
                  <a:cubicBezTo>
                    <a:pt x="155419" y="210600"/>
                    <a:pt x="69965" y="274846"/>
                    <a:pt x="11060" y="360771"/>
                  </a:cubicBezTo>
                  <a:cubicBezTo>
                    <a:pt x="5565" y="367743"/>
                    <a:pt x="1840" y="375954"/>
                    <a:pt x="202" y="384679"/>
                  </a:cubicBezTo>
                  <a:cubicBezTo>
                    <a:pt x="-1131" y="393670"/>
                    <a:pt x="3703" y="402433"/>
                    <a:pt x="12013" y="406110"/>
                  </a:cubicBezTo>
                  <a:cubicBezTo>
                    <a:pt x="21174" y="407329"/>
                    <a:pt x="30394" y="404319"/>
                    <a:pt x="37064" y="397918"/>
                  </a:cubicBezTo>
                  <a:lnTo>
                    <a:pt x="121360" y="336959"/>
                  </a:lnTo>
                  <a:cubicBezTo>
                    <a:pt x="81740" y="398623"/>
                    <a:pt x="60223" y="470175"/>
                    <a:pt x="59257" y="543460"/>
                  </a:cubicBezTo>
                  <a:cubicBezTo>
                    <a:pt x="59257" y="561653"/>
                    <a:pt x="62305" y="584037"/>
                    <a:pt x="79450" y="590228"/>
                  </a:cubicBezTo>
                  <a:cubicBezTo>
                    <a:pt x="91960" y="593619"/>
                    <a:pt x="105273" y="589057"/>
                    <a:pt x="113073" y="578703"/>
                  </a:cubicBezTo>
                  <a:cubicBezTo>
                    <a:pt x="120508" y="568444"/>
                    <a:pt x="125760" y="556777"/>
                    <a:pt x="128504" y="544413"/>
                  </a:cubicBezTo>
                  <a:lnTo>
                    <a:pt x="171557" y="399728"/>
                  </a:lnTo>
                  <a:cubicBezTo>
                    <a:pt x="171231" y="453144"/>
                    <a:pt x="183431" y="505894"/>
                    <a:pt x="207180" y="553747"/>
                  </a:cubicBezTo>
                  <a:cubicBezTo>
                    <a:pt x="211257" y="563473"/>
                    <a:pt x="217287" y="572255"/>
                    <a:pt x="224897" y="579560"/>
                  </a:cubicBezTo>
                  <a:cubicBezTo>
                    <a:pt x="232763" y="586828"/>
                    <a:pt x="243863" y="589428"/>
                    <a:pt x="254138" y="586418"/>
                  </a:cubicBezTo>
                  <a:cubicBezTo>
                    <a:pt x="270902" y="580227"/>
                    <a:pt x="274331" y="557843"/>
                    <a:pt x="274331" y="540317"/>
                  </a:cubicBezTo>
                  <a:cubicBezTo>
                    <a:pt x="274571" y="481272"/>
                    <a:pt x="268182" y="422388"/>
                    <a:pt x="255281" y="364771"/>
                  </a:cubicBezTo>
                  <a:cubicBezTo>
                    <a:pt x="276141" y="415159"/>
                    <a:pt x="319480" y="456402"/>
                    <a:pt x="365581" y="485358"/>
                  </a:cubicBezTo>
                  <a:cubicBezTo>
                    <a:pt x="374067" y="491416"/>
                    <a:pt x="383854" y="495388"/>
                    <a:pt x="394156" y="496978"/>
                  </a:cubicBezTo>
                  <a:cubicBezTo>
                    <a:pt x="404617" y="498359"/>
                    <a:pt x="414934" y="493568"/>
                    <a:pt x="420635" y="484691"/>
                  </a:cubicBezTo>
                  <a:cubicBezTo>
                    <a:pt x="427684" y="471547"/>
                    <a:pt x="419016" y="456116"/>
                    <a:pt x="410348" y="443638"/>
                  </a:cubicBezTo>
                  <a:cubicBezTo>
                    <a:pt x="376199" y="396404"/>
                    <a:pt x="336657" y="353313"/>
                    <a:pt x="292524" y="315242"/>
                  </a:cubicBezTo>
                  <a:cubicBezTo>
                    <a:pt x="348820" y="318099"/>
                    <a:pt x="405252" y="314003"/>
                    <a:pt x="460545" y="303050"/>
                  </a:cubicBezTo>
                  <a:cubicBezTo>
                    <a:pt x="469229" y="301887"/>
                    <a:pt x="477643" y="299211"/>
                    <a:pt x="485405" y="295144"/>
                  </a:cubicBezTo>
                  <a:cubicBezTo>
                    <a:pt x="497767" y="289419"/>
                    <a:pt x="503144" y="274751"/>
                    <a:pt x="497415" y="262387"/>
                  </a:cubicBezTo>
                  <a:cubicBezTo>
                    <a:pt x="495493" y="258244"/>
                    <a:pt x="492457" y="254710"/>
                    <a:pt x="488644" y="252186"/>
                  </a:cubicBezTo>
                  <a:cubicBezTo>
                    <a:pt x="481587" y="247099"/>
                    <a:pt x="473639" y="243385"/>
                    <a:pt x="465212" y="241232"/>
                  </a:cubicBezTo>
                  <a:cubicBezTo>
                    <a:pt x="435878" y="232060"/>
                    <a:pt x="405443" y="226868"/>
                    <a:pt x="374725" y="225802"/>
                  </a:cubicBezTo>
                  <a:cubicBezTo>
                    <a:pt x="432075" y="221592"/>
                    <a:pt x="485522" y="195179"/>
                    <a:pt x="523696" y="152174"/>
                  </a:cubicBezTo>
                  <a:cubicBezTo>
                    <a:pt x="530171" y="145658"/>
                    <a:pt x="535230" y="137877"/>
                    <a:pt x="538555" y="129313"/>
                  </a:cubicBezTo>
                  <a:cubicBezTo>
                    <a:pt x="541809" y="120617"/>
                    <a:pt x="540636" y="110892"/>
                    <a:pt x="535412" y="103215"/>
                  </a:cubicBezTo>
                  <a:cubicBezTo>
                    <a:pt x="525887" y="91594"/>
                    <a:pt x="508646" y="92452"/>
                    <a:pt x="494168" y="95309"/>
                  </a:cubicBezTo>
                  <a:cubicBezTo>
                    <a:pt x="452343" y="103653"/>
                    <a:pt x="412467" y="119808"/>
                    <a:pt x="376630" y="142934"/>
                  </a:cubicBezTo>
                  <a:cubicBezTo>
                    <a:pt x="406919" y="118074"/>
                    <a:pt x="436637" y="95309"/>
                    <a:pt x="466927" y="70830"/>
                  </a:cubicBezTo>
                  <a:cubicBezTo>
                    <a:pt x="475301" y="64677"/>
                    <a:pt x="482661" y="57257"/>
                    <a:pt x="488739" y="48827"/>
                  </a:cubicBezTo>
                  <a:cubicBezTo>
                    <a:pt x="499235" y="35940"/>
                    <a:pt x="497293" y="16976"/>
                    <a:pt x="484402" y="6479"/>
                  </a:cubicBezTo>
                  <a:cubicBezTo>
                    <a:pt x="477038" y="488"/>
                    <a:pt x="467277" y="-1684"/>
                    <a:pt x="458069" y="631"/>
                  </a:cubicBezTo>
                  <a:cubicBezTo>
                    <a:pt x="443906" y="3174"/>
                    <a:pt x="430551" y="9051"/>
                    <a:pt x="419111" y="17776"/>
                  </a:cubicBezTo>
                  <a:cubicBezTo>
                    <a:pt x="354906" y="60686"/>
                    <a:pt x="299066" y="114950"/>
                    <a:pt x="254329" y="177891"/>
                  </a:cubicBezTo>
                  <a:close/>
                </a:path>
              </a:pathLst>
            </a:custGeom>
            <a:solidFill>
              <a:srgbClr val="FFF2E8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54" name="Freeform 54"/>
            <p:cNvSpPr/>
            <p:nvPr/>
          </p:nvSpPr>
          <p:spPr>
            <a:xfrm>
              <a:off x="1021658" y="3649504"/>
              <a:ext cx="203708" cy="734911"/>
            </a:xfrm>
            <a:custGeom>
              <a:avLst/>
              <a:gdLst/>
              <a:ahLst/>
              <a:cxnLst/>
              <a:rect l="l" t="t" r="r" b="b"/>
              <a:pathLst>
                <a:path w="75430" h="272126">
                  <a:moveTo>
                    <a:pt x="73116" y="27072"/>
                  </a:moveTo>
                  <a:cubicBezTo>
                    <a:pt x="73476" y="17395"/>
                    <a:pt x="69366" y="8089"/>
                    <a:pt x="61972" y="1831"/>
                  </a:cubicBezTo>
                  <a:cubicBezTo>
                    <a:pt x="53970" y="-1998"/>
                    <a:pt x="44440" y="-522"/>
                    <a:pt x="37969" y="5545"/>
                  </a:cubicBezTo>
                  <a:cubicBezTo>
                    <a:pt x="31778" y="11642"/>
                    <a:pt x="27112" y="19119"/>
                    <a:pt x="24348" y="27358"/>
                  </a:cubicBezTo>
                  <a:cubicBezTo>
                    <a:pt x="-213" y="88022"/>
                    <a:pt x="-6374" y="154574"/>
                    <a:pt x="6631" y="218715"/>
                  </a:cubicBezTo>
                  <a:cubicBezTo>
                    <a:pt x="9394" y="232241"/>
                    <a:pt x="11775" y="253386"/>
                    <a:pt x="19585" y="265007"/>
                  </a:cubicBezTo>
                  <a:cubicBezTo>
                    <a:pt x="30539" y="281294"/>
                    <a:pt x="36921" y="265007"/>
                    <a:pt x="41779" y="252434"/>
                  </a:cubicBezTo>
                  <a:cubicBezTo>
                    <a:pt x="54736" y="219248"/>
                    <a:pt x="64061" y="184758"/>
                    <a:pt x="69592" y="149563"/>
                  </a:cubicBezTo>
                  <a:cubicBezTo>
                    <a:pt x="75905" y="109044"/>
                    <a:pt x="77089" y="67887"/>
                    <a:pt x="73116" y="27072"/>
                  </a:cubicBezTo>
                  <a:close/>
                </a:path>
              </a:pathLst>
            </a:custGeom>
            <a:solidFill>
              <a:srgbClr val="FFF2E8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55" name="Freeform 55"/>
            <p:cNvSpPr/>
            <p:nvPr/>
          </p:nvSpPr>
          <p:spPr>
            <a:xfrm>
              <a:off x="573548" y="3725773"/>
              <a:ext cx="523174" cy="769714"/>
            </a:xfrm>
            <a:custGeom>
              <a:avLst/>
              <a:gdLst/>
              <a:ahLst/>
              <a:cxnLst/>
              <a:rect l="l" t="t" r="r" b="b"/>
              <a:pathLst>
                <a:path w="193723" h="285013">
                  <a:moveTo>
                    <a:pt x="62737" y="17881"/>
                  </a:moveTo>
                  <a:cubicBezTo>
                    <a:pt x="55824" y="11261"/>
                    <a:pt x="47752" y="5965"/>
                    <a:pt x="38924" y="2260"/>
                  </a:cubicBezTo>
                  <a:cubicBezTo>
                    <a:pt x="25172" y="-4093"/>
                    <a:pt x="8871" y="1898"/>
                    <a:pt x="2514" y="15652"/>
                  </a:cubicBezTo>
                  <a:cubicBezTo>
                    <a:pt x="129" y="20805"/>
                    <a:pt x="-594" y="26577"/>
                    <a:pt x="443" y="32168"/>
                  </a:cubicBezTo>
                  <a:cubicBezTo>
                    <a:pt x="1946" y="42627"/>
                    <a:pt x="5404" y="52704"/>
                    <a:pt x="10635" y="61886"/>
                  </a:cubicBezTo>
                  <a:cubicBezTo>
                    <a:pt x="48020" y="135801"/>
                    <a:pt x="97940" y="202676"/>
                    <a:pt x="158177" y="259530"/>
                  </a:cubicBezTo>
                  <a:cubicBezTo>
                    <a:pt x="165020" y="266246"/>
                    <a:pt x="172205" y="272608"/>
                    <a:pt x="179704" y="278580"/>
                  </a:cubicBezTo>
                  <a:cubicBezTo>
                    <a:pt x="190372" y="286677"/>
                    <a:pt x="192563" y="288105"/>
                    <a:pt x="193706" y="274770"/>
                  </a:cubicBezTo>
                  <a:cubicBezTo>
                    <a:pt x="193437" y="256406"/>
                    <a:pt x="190485" y="238175"/>
                    <a:pt x="184943" y="220668"/>
                  </a:cubicBezTo>
                  <a:cubicBezTo>
                    <a:pt x="176162" y="183387"/>
                    <a:pt x="161944" y="147602"/>
                    <a:pt x="142747" y="114465"/>
                  </a:cubicBezTo>
                  <a:cubicBezTo>
                    <a:pt x="121576" y="78089"/>
                    <a:pt x="94542" y="45456"/>
                    <a:pt x="62737" y="17881"/>
                  </a:cubicBezTo>
                  <a:close/>
                </a:path>
              </a:pathLst>
            </a:custGeom>
            <a:solidFill>
              <a:srgbClr val="FFF2E8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56" name="Freeform 56"/>
            <p:cNvSpPr/>
            <p:nvPr/>
          </p:nvSpPr>
          <p:spPr>
            <a:xfrm>
              <a:off x="336076" y="4286809"/>
              <a:ext cx="650948" cy="233442"/>
            </a:xfrm>
            <a:custGeom>
              <a:avLst/>
              <a:gdLst/>
              <a:ahLst/>
              <a:cxnLst/>
              <a:rect l="l" t="t" r="r" b="b"/>
              <a:pathLst>
                <a:path w="241036" h="86440">
                  <a:moveTo>
                    <a:pt x="189625" y="8829"/>
                  </a:moveTo>
                  <a:cubicBezTo>
                    <a:pt x="137780" y="-6001"/>
                    <a:pt x="82418" y="-2639"/>
                    <a:pt x="32748" y="18354"/>
                  </a:cubicBezTo>
                  <a:cubicBezTo>
                    <a:pt x="17032" y="25021"/>
                    <a:pt x="-18" y="36642"/>
                    <a:pt x="-18" y="53787"/>
                  </a:cubicBezTo>
                  <a:cubicBezTo>
                    <a:pt x="1019" y="66979"/>
                    <a:pt x="9887" y="78247"/>
                    <a:pt x="22461" y="82362"/>
                  </a:cubicBezTo>
                  <a:cubicBezTo>
                    <a:pt x="34801" y="86077"/>
                    <a:pt x="47797" y="87086"/>
                    <a:pt x="60561" y="85315"/>
                  </a:cubicBezTo>
                  <a:cubicBezTo>
                    <a:pt x="105350" y="81705"/>
                    <a:pt x="149724" y="74094"/>
                    <a:pt x="193149" y="62550"/>
                  </a:cubicBezTo>
                  <a:cubicBezTo>
                    <a:pt x="204008" y="59759"/>
                    <a:pt x="214771" y="56578"/>
                    <a:pt x="225439" y="53025"/>
                  </a:cubicBezTo>
                  <a:cubicBezTo>
                    <a:pt x="237060" y="49501"/>
                    <a:pt x="245156" y="49786"/>
                    <a:pt x="238774" y="37785"/>
                  </a:cubicBezTo>
                  <a:cubicBezTo>
                    <a:pt x="230106" y="22164"/>
                    <a:pt x="205532" y="13496"/>
                    <a:pt x="189625" y="8829"/>
                  </a:cubicBezTo>
                  <a:close/>
                </a:path>
              </a:pathLst>
            </a:custGeom>
            <a:solidFill>
              <a:srgbClr val="FFF2E8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57" name="Freeform 57"/>
            <p:cNvSpPr/>
            <p:nvPr/>
          </p:nvSpPr>
          <p:spPr>
            <a:xfrm>
              <a:off x="729074" y="4249233"/>
              <a:ext cx="442857" cy="588056"/>
            </a:xfrm>
            <a:custGeom>
              <a:avLst/>
              <a:gdLst/>
              <a:ahLst/>
              <a:cxnLst/>
              <a:rect l="l" t="t" r="r" b="b"/>
              <a:pathLst>
                <a:path w="163983" h="217748">
                  <a:moveTo>
                    <a:pt x="152404" y="264"/>
                  </a:moveTo>
                  <a:cubicBezTo>
                    <a:pt x="67715" y="36878"/>
                    <a:pt x="9425" y="116412"/>
                    <a:pt x="4" y="208195"/>
                  </a:cubicBezTo>
                  <a:cubicBezTo>
                    <a:pt x="-332" y="212967"/>
                    <a:pt x="3267" y="217110"/>
                    <a:pt x="8042" y="217453"/>
                  </a:cubicBezTo>
                  <a:cubicBezTo>
                    <a:pt x="9645" y="217558"/>
                    <a:pt x="11248" y="217224"/>
                    <a:pt x="12672" y="216482"/>
                  </a:cubicBezTo>
                  <a:cubicBezTo>
                    <a:pt x="91388" y="173600"/>
                    <a:pt x="146828" y="97800"/>
                    <a:pt x="163834" y="9789"/>
                  </a:cubicBezTo>
                  <a:cubicBezTo>
                    <a:pt x="164657" y="5122"/>
                    <a:pt x="161544" y="683"/>
                    <a:pt x="156882" y="-146"/>
                  </a:cubicBezTo>
                  <a:cubicBezTo>
                    <a:pt x="155380" y="-413"/>
                    <a:pt x="153834" y="-270"/>
                    <a:pt x="152404" y="264"/>
                  </a:cubicBezTo>
                  <a:close/>
                </a:path>
              </a:pathLst>
            </a:custGeom>
            <a:solidFill>
              <a:srgbClr val="FFCD42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58" name="Freeform 58"/>
            <p:cNvSpPr/>
            <p:nvPr/>
          </p:nvSpPr>
          <p:spPr>
            <a:xfrm>
              <a:off x="2986883" y="3344058"/>
              <a:ext cx="2519132" cy="3536859"/>
            </a:xfrm>
            <a:custGeom>
              <a:avLst/>
              <a:gdLst/>
              <a:ahLst/>
              <a:cxnLst/>
              <a:rect l="l" t="t" r="r" b="b"/>
              <a:pathLst>
                <a:path w="932795" h="1309643">
                  <a:moveTo>
                    <a:pt x="930670" y="108741"/>
                  </a:moveTo>
                  <a:cubicBezTo>
                    <a:pt x="928489" y="110179"/>
                    <a:pt x="925555" y="109579"/>
                    <a:pt x="924098" y="107407"/>
                  </a:cubicBezTo>
                  <a:cubicBezTo>
                    <a:pt x="894599" y="65516"/>
                    <a:pt x="851584" y="35046"/>
                    <a:pt x="802273" y="21111"/>
                  </a:cubicBezTo>
                  <a:cubicBezTo>
                    <a:pt x="800463" y="20444"/>
                    <a:pt x="798559" y="19968"/>
                    <a:pt x="796749" y="19491"/>
                  </a:cubicBezTo>
                  <a:cubicBezTo>
                    <a:pt x="771622" y="12386"/>
                    <a:pt x="745609" y="8919"/>
                    <a:pt x="719501" y="9205"/>
                  </a:cubicBezTo>
                  <a:cubicBezTo>
                    <a:pt x="713691" y="9205"/>
                    <a:pt x="707785" y="9205"/>
                    <a:pt x="701975" y="9871"/>
                  </a:cubicBezTo>
                  <a:cubicBezTo>
                    <a:pt x="681792" y="11234"/>
                    <a:pt x="661770" y="14424"/>
                    <a:pt x="642158" y="19396"/>
                  </a:cubicBezTo>
                  <a:cubicBezTo>
                    <a:pt x="640158" y="19396"/>
                    <a:pt x="638253" y="20349"/>
                    <a:pt x="636253" y="21016"/>
                  </a:cubicBezTo>
                  <a:cubicBezTo>
                    <a:pt x="587970" y="34875"/>
                    <a:pt x="542126" y="56106"/>
                    <a:pt x="500331" y="83976"/>
                  </a:cubicBezTo>
                  <a:lnTo>
                    <a:pt x="490806" y="90643"/>
                  </a:lnTo>
                  <a:cubicBezTo>
                    <a:pt x="483281" y="95596"/>
                    <a:pt x="475851" y="100835"/>
                    <a:pt x="468327" y="106360"/>
                  </a:cubicBezTo>
                  <a:cubicBezTo>
                    <a:pt x="439247" y="127676"/>
                    <a:pt x="411529" y="150803"/>
                    <a:pt x="385364" y="175606"/>
                  </a:cubicBezTo>
                  <a:cubicBezTo>
                    <a:pt x="270112" y="284287"/>
                    <a:pt x="193435" y="415827"/>
                    <a:pt x="142762" y="536890"/>
                  </a:cubicBezTo>
                  <a:cubicBezTo>
                    <a:pt x="122731" y="584705"/>
                    <a:pt x="105434" y="633616"/>
                    <a:pt x="90946" y="683384"/>
                  </a:cubicBezTo>
                  <a:cubicBezTo>
                    <a:pt x="86660" y="698243"/>
                    <a:pt x="82469" y="713102"/>
                    <a:pt x="78659" y="728056"/>
                  </a:cubicBezTo>
                  <a:cubicBezTo>
                    <a:pt x="76183" y="737581"/>
                    <a:pt x="73896" y="746345"/>
                    <a:pt x="71610" y="755488"/>
                  </a:cubicBezTo>
                  <a:lnTo>
                    <a:pt x="71610" y="755488"/>
                  </a:lnTo>
                  <a:cubicBezTo>
                    <a:pt x="68658" y="767871"/>
                    <a:pt x="65800" y="780254"/>
                    <a:pt x="63038" y="792731"/>
                  </a:cubicBezTo>
                  <a:cubicBezTo>
                    <a:pt x="29891" y="943512"/>
                    <a:pt x="16270" y="1100960"/>
                    <a:pt x="10174" y="1277839"/>
                  </a:cubicBezTo>
                  <a:cubicBezTo>
                    <a:pt x="10174" y="1284031"/>
                    <a:pt x="10174" y="1290317"/>
                    <a:pt x="9507" y="1296889"/>
                  </a:cubicBezTo>
                  <a:lnTo>
                    <a:pt x="9507" y="1296889"/>
                  </a:lnTo>
                  <a:lnTo>
                    <a:pt x="9507" y="1299080"/>
                  </a:lnTo>
                  <a:cubicBezTo>
                    <a:pt x="9507" y="1302509"/>
                    <a:pt x="9507" y="1305938"/>
                    <a:pt x="9507" y="1309367"/>
                  </a:cubicBezTo>
                  <a:lnTo>
                    <a:pt x="-18" y="1309367"/>
                  </a:lnTo>
                  <a:cubicBezTo>
                    <a:pt x="-18" y="1305081"/>
                    <a:pt x="-18" y="1300699"/>
                    <a:pt x="-18" y="1296413"/>
                  </a:cubicBezTo>
                  <a:lnTo>
                    <a:pt x="-18" y="1296413"/>
                  </a:lnTo>
                  <a:cubicBezTo>
                    <a:pt x="744" y="1272153"/>
                    <a:pt x="1668" y="1248188"/>
                    <a:pt x="2745" y="1224499"/>
                  </a:cubicBezTo>
                  <a:cubicBezTo>
                    <a:pt x="10365" y="1054573"/>
                    <a:pt x="26462" y="902078"/>
                    <a:pt x="62085" y="754917"/>
                  </a:cubicBezTo>
                  <a:cubicBezTo>
                    <a:pt x="64086" y="746345"/>
                    <a:pt x="66276" y="737677"/>
                    <a:pt x="68562" y="729104"/>
                  </a:cubicBezTo>
                  <a:cubicBezTo>
                    <a:pt x="69134" y="726628"/>
                    <a:pt x="69801" y="724342"/>
                    <a:pt x="70467" y="721865"/>
                  </a:cubicBezTo>
                  <a:lnTo>
                    <a:pt x="70467" y="721865"/>
                  </a:lnTo>
                  <a:cubicBezTo>
                    <a:pt x="73992" y="708149"/>
                    <a:pt x="77802" y="694529"/>
                    <a:pt x="81802" y="680908"/>
                  </a:cubicBezTo>
                  <a:cubicBezTo>
                    <a:pt x="96756" y="629701"/>
                    <a:pt x="114635" y="579390"/>
                    <a:pt x="135333" y="530222"/>
                  </a:cubicBezTo>
                  <a:cubicBezTo>
                    <a:pt x="189625" y="401730"/>
                    <a:pt x="272969" y="261808"/>
                    <a:pt x="400128" y="149222"/>
                  </a:cubicBezTo>
                  <a:lnTo>
                    <a:pt x="400128" y="149222"/>
                  </a:lnTo>
                  <a:cubicBezTo>
                    <a:pt x="419873" y="131629"/>
                    <a:pt x="440704" y="114837"/>
                    <a:pt x="462612" y="98835"/>
                  </a:cubicBezTo>
                  <a:cubicBezTo>
                    <a:pt x="472137" y="92167"/>
                    <a:pt x="480804" y="85881"/>
                    <a:pt x="489853" y="79785"/>
                  </a:cubicBezTo>
                  <a:lnTo>
                    <a:pt x="495949" y="75784"/>
                  </a:lnTo>
                  <a:cubicBezTo>
                    <a:pt x="537078" y="48438"/>
                    <a:pt x="582008" y="27283"/>
                    <a:pt x="629299" y="13015"/>
                  </a:cubicBezTo>
                  <a:lnTo>
                    <a:pt x="635395" y="11395"/>
                  </a:lnTo>
                  <a:cubicBezTo>
                    <a:pt x="656903" y="5452"/>
                    <a:pt x="678953" y="1661"/>
                    <a:pt x="701213" y="61"/>
                  </a:cubicBezTo>
                  <a:cubicBezTo>
                    <a:pt x="703594" y="61"/>
                    <a:pt x="705880" y="61"/>
                    <a:pt x="708262" y="61"/>
                  </a:cubicBezTo>
                  <a:cubicBezTo>
                    <a:pt x="737884" y="-1387"/>
                    <a:pt x="767555" y="1832"/>
                    <a:pt x="796177" y="9586"/>
                  </a:cubicBezTo>
                  <a:lnTo>
                    <a:pt x="801988" y="11205"/>
                  </a:lnTo>
                  <a:cubicBezTo>
                    <a:pt x="854651" y="25454"/>
                    <a:pt x="900676" y="57658"/>
                    <a:pt x="932099" y="102264"/>
                  </a:cubicBezTo>
                  <a:cubicBezTo>
                    <a:pt x="933404" y="104464"/>
                    <a:pt x="932775" y="107293"/>
                    <a:pt x="930670" y="108741"/>
                  </a:cubicBezTo>
                  <a:close/>
                </a:path>
              </a:pathLst>
            </a:custGeom>
            <a:solidFill>
              <a:srgbClr val="292E33">
                <a:alpha val="54000"/>
              </a:srgbClr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59" name="Freeform 59"/>
            <p:cNvSpPr/>
            <p:nvPr/>
          </p:nvSpPr>
          <p:spPr>
            <a:xfrm>
              <a:off x="4308667" y="2642894"/>
              <a:ext cx="1481942" cy="1506564"/>
            </a:xfrm>
            <a:custGeom>
              <a:avLst/>
              <a:gdLst/>
              <a:ahLst/>
              <a:cxnLst/>
              <a:rect l="l" t="t" r="r" b="b"/>
              <a:pathLst>
                <a:path w="548740" h="557857">
                  <a:moveTo>
                    <a:pt x="310455" y="556966"/>
                  </a:moveTo>
                  <a:lnTo>
                    <a:pt x="310455" y="556966"/>
                  </a:lnTo>
                  <a:cubicBezTo>
                    <a:pt x="308455" y="556966"/>
                    <a:pt x="306550" y="556966"/>
                    <a:pt x="304550" y="556966"/>
                  </a:cubicBezTo>
                  <a:lnTo>
                    <a:pt x="301407" y="556966"/>
                  </a:lnTo>
                  <a:cubicBezTo>
                    <a:pt x="193660" y="546365"/>
                    <a:pt x="94304" y="494101"/>
                    <a:pt x="24515" y="411329"/>
                  </a:cubicBezTo>
                  <a:cubicBezTo>
                    <a:pt x="-15395" y="363704"/>
                    <a:pt x="988" y="286837"/>
                    <a:pt x="20419" y="227687"/>
                  </a:cubicBezTo>
                  <a:cubicBezTo>
                    <a:pt x="20419" y="227687"/>
                    <a:pt x="20419" y="227687"/>
                    <a:pt x="20419" y="227687"/>
                  </a:cubicBezTo>
                  <a:lnTo>
                    <a:pt x="22419" y="221781"/>
                  </a:lnTo>
                  <a:cubicBezTo>
                    <a:pt x="42327" y="165107"/>
                    <a:pt x="78712" y="115197"/>
                    <a:pt x="119765" y="71286"/>
                  </a:cubicBezTo>
                  <a:cubicBezTo>
                    <a:pt x="140167" y="47502"/>
                    <a:pt x="164770" y="27681"/>
                    <a:pt x="192345" y="12803"/>
                  </a:cubicBezTo>
                  <a:cubicBezTo>
                    <a:pt x="220292" y="-2132"/>
                    <a:pt x="253305" y="-4390"/>
                    <a:pt x="283023" y="6612"/>
                  </a:cubicBezTo>
                  <a:lnTo>
                    <a:pt x="283023" y="6612"/>
                  </a:lnTo>
                  <a:cubicBezTo>
                    <a:pt x="285024" y="7431"/>
                    <a:pt x="286967" y="8383"/>
                    <a:pt x="288833" y="9469"/>
                  </a:cubicBezTo>
                  <a:cubicBezTo>
                    <a:pt x="307674" y="20423"/>
                    <a:pt x="322019" y="37701"/>
                    <a:pt x="329315" y="58237"/>
                  </a:cubicBezTo>
                  <a:lnTo>
                    <a:pt x="329315" y="58237"/>
                  </a:lnTo>
                  <a:cubicBezTo>
                    <a:pt x="332725" y="67352"/>
                    <a:pt x="333772" y="77182"/>
                    <a:pt x="332363" y="86812"/>
                  </a:cubicBezTo>
                  <a:lnTo>
                    <a:pt x="334744" y="86240"/>
                  </a:lnTo>
                  <a:cubicBezTo>
                    <a:pt x="378940" y="75382"/>
                    <a:pt x="426374" y="65476"/>
                    <a:pt x="468094" y="83097"/>
                  </a:cubicBezTo>
                  <a:cubicBezTo>
                    <a:pt x="471361" y="84459"/>
                    <a:pt x="474542" y="86022"/>
                    <a:pt x="477619" y="87765"/>
                  </a:cubicBezTo>
                  <a:cubicBezTo>
                    <a:pt x="479524" y="88812"/>
                    <a:pt x="481429" y="89860"/>
                    <a:pt x="483239" y="91098"/>
                  </a:cubicBezTo>
                  <a:cubicBezTo>
                    <a:pt x="509575" y="107929"/>
                    <a:pt x="527540" y="135133"/>
                    <a:pt x="532674" y="165965"/>
                  </a:cubicBezTo>
                  <a:cubicBezTo>
                    <a:pt x="538198" y="202160"/>
                    <a:pt x="528102" y="242165"/>
                    <a:pt x="500384" y="265882"/>
                  </a:cubicBezTo>
                  <a:cubicBezTo>
                    <a:pt x="522958" y="282837"/>
                    <a:pt x="544199" y="305125"/>
                    <a:pt x="548009" y="333033"/>
                  </a:cubicBezTo>
                  <a:cubicBezTo>
                    <a:pt x="553248" y="368086"/>
                    <a:pt x="528959" y="402375"/>
                    <a:pt x="498003" y="419425"/>
                  </a:cubicBezTo>
                  <a:cubicBezTo>
                    <a:pt x="473619" y="432951"/>
                    <a:pt x="447139" y="432094"/>
                    <a:pt x="419802" y="432284"/>
                  </a:cubicBezTo>
                  <a:lnTo>
                    <a:pt x="419802" y="432284"/>
                  </a:lnTo>
                  <a:cubicBezTo>
                    <a:pt x="416278" y="432284"/>
                    <a:pt x="412658" y="432284"/>
                    <a:pt x="409039" y="432284"/>
                  </a:cubicBezTo>
                  <a:lnTo>
                    <a:pt x="403705" y="432284"/>
                  </a:lnTo>
                  <a:lnTo>
                    <a:pt x="397990" y="432284"/>
                  </a:lnTo>
                  <a:lnTo>
                    <a:pt x="397228" y="432284"/>
                  </a:lnTo>
                  <a:lnTo>
                    <a:pt x="398276" y="433332"/>
                  </a:lnTo>
                  <a:lnTo>
                    <a:pt x="401991" y="437142"/>
                  </a:lnTo>
                  <a:cubicBezTo>
                    <a:pt x="418278" y="454668"/>
                    <a:pt x="429708" y="477909"/>
                    <a:pt x="423898" y="499530"/>
                  </a:cubicBezTo>
                  <a:cubicBezTo>
                    <a:pt x="416087" y="523238"/>
                    <a:pt x="397438" y="541812"/>
                    <a:pt x="373701" y="549537"/>
                  </a:cubicBezTo>
                  <a:cubicBezTo>
                    <a:pt x="353356" y="556337"/>
                    <a:pt x="331820" y="558871"/>
                    <a:pt x="310455" y="556966"/>
                  </a:cubicBezTo>
                  <a:close/>
                </a:path>
              </a:pathLst>
            </a:custGeom>
            <a:solidFill>
              <a:srgbClr val="FEB23B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60" name="Freeform 60"/>
            <p:cNvSpPr/>
            <p:nvPr/>
          </p:nvSpPr>
          <p:spPr>
            <a:xfrm>
              <a:off x="5035879" y="3164382"/>
              <a:ext cx="504337" cy="647724"/>
            </a:xfrm>
            <a:custGeom>
              <a:avLst/>
              <a:gdLst/>
              <a:ahLst/>
              <a:cxnLst/>
              <a:rect l="l" t="t" r="r" b="b"/>
              <a:pathLst>
                <a:path w="186748" h="239842">
                  <a:moveTo>
                    <a:pt x="150908" y="239375"/>
                  </a:moveTo>
                  <a:cubicBezTo>
                    <a:pt x="147384" y="239375"/>
                    <a:pt x="143765" y="239375"/>
                    <a:pt x="140145" y="239375"/>
                  </a:cubicBezTo>
                  <a:cubicBezTo>
                    <a:pt x="177759" y="219582"/>
                    <a:pt x="192209" y="173043"/>
                    <a:pt x="172416" y="135429"/>
                  </a:cubicBezTo>
                  <a:cubicBezTo>
                    <a:pt x="159271" y="110445"/>
                    <a:pt x="133506" y="94672"/>
                    <a:pt x="105284" y="94310"/>
                  </a:cubicBezTo>
                  <a:cubicBezTo>
                    <a:pt x="104512" y="94272"/>
                    <a:pt x="103798" y="93929"/>
                    <a:pt x="103283" y="93357"/>
                  </a:cubicBezTo>
                  <a:cubicBezTo>
                    <a:pt x="102788" y="92814"/>
                    <a:pt x="102540" y="92090"/>
                    <a:pt x="102617" y="91357"/>
                  </a:cubicBezTo>
                  <a:cubicBezTo>
                    <a:pt x="104417" y="45523"/>
                    <a:pt x="68717" y="6908"/>
                    <a:pt x="22883" y="5108"/>
                  </a:cubicBezTo>
                  <a:cubicBezTo>
                    <a:pt x="18492" y="4936"/>
                    <a:pt x="14101" y="5108"/>
                    <a:pt x="9748" y="5632"/>
                  </a:cubicBezTo>
                  <a:lnTo>
                    <a:pt x="9748" y="5632"/>
                  </a:lnTo>
                  <a:cubicBezTo>
                    <a:pt x="7462" y="5632"/>
                    <a:pt x="5366" y="6203"/>
                    <a:pt x="3271" y="6680"/>
                  </a:cubicBezTo>
                  <a:lnTo>
                    <a:pt x="2414" y="6680"/>
                  </a:lnTo>
                  <a:cubicBezTo>
                    <a:pt x="1271" y="6594"/>
                    <a:pt x="318" y="5784"/>
                    <a:pt x="32" y="4679"/>
                  </a:cubicBezTo>
                  <a:lnTo>
                    <a:pt x="32" y="4679"/>
                  </a:lnTo>
                  <a:cubicBezTo>
                    <a:pt x="-253" y="3184"/>
                    <a:pt x="718" y="1736"/>
                    <a:pt x="2214" y="1441"/>
                  </a:cubicBezTo>
                  <a:cubicBezTo>
                    <a:pt x="2223" y="1441"/>
                    <a:pt x="2223" y="1441"/>
                    <a:pt x="2223" y="1441"/>
                  </a:cubicBezTo>
                  <a:cubicBezTo>
                    <a:pt x="4547" y="946"/>
                    <a:pt x="6900" y="593"/>
                    <a:pt x="9272" y="393"/>
                  </a:cubicBezTo>
                  <a:cubicBezTo>
                    <a:pt x="52067" y="-4893"/>
                    <a:pt x="92387" y="21596"/>
                    <a:pt x="104522" y="62972"/>
                  </a:cubicBezTo>
                  <a:cubicBezTo>
                    <a:pt x="105093" y="64782"/>
                    <a:pt x="105569" y="66497"/>
                    <a:pt x="106046" y="68306"/>
                  </a:cubicBezTo>
                  <a:cubicBezTo>
                    <a:pt x="107693" y="75136"/>
                    <a:pt x="108494" y="82146"/>
                    <a:pt x="108427" y="89166"/>
                  </a:cubicBezTo>
                  <a:cubicBezTo>
                    <a:pt x="131363" y="90661"/>
                    <a:pt x="152699" y="101472"/>
                    <a:pt x="167482" y="119074"/>
                  </a:cubicBezTo>
                  <a:cubicBezTo>
                    <a:pt x="168920" y="120703"/>
                    <a:pt x="170254" y="122427"/>
                    <a:pt x="171482" y="124218"/>
                  </a:cubicBezTo>
                  <a:cubicBezTo>
                    <a:pt x="177778" y="132772"/>
                    <a:pt x="182303" y="142477"/>
                    <a:pt x="184817" y="152793"/>
                  </a:cubicBezTo>
                  <a:cubicBezTo>
                    <a:pt x="191961" y="185835"/>
                    <a:pt x="178740" y="219963"/>
                    <a:pt x="151194" y="239566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61" name="Freeform 61"/>
            <p:cNvSpPr/>
            <p:nvPr/>
          </p:nvSpPr>
          <p:spPr>
            <a:xfrm>
              <a:off x="5307905" y="2882461"/>
              <a:ext cx="306116" cy="468103"/>
            </a:xfrm>
            <a:custGeom>
              <a:avLst/>
              <a:gdLst/>
              <a:ahLst/>
              <a:cxnLst/>
              <a:rect l="l" t="t" r="r" b="b"/>
              <a:pathLst>
                <a:path w="113350" h="173331">
                  <a:moveTo>
                    <a:pt x="5129" y="172983"/>
                  </a:moveTo>
                  <a:cubicBezTo>
                    <a:pt x="4433" y="173078"/>
                    <a:pt x="3729" y="173078"/>
                    <a:pt x="3033" y="172983"/>
                  </a:cubicBezTo>
                  <a:cubicBezTo>
                    <a:pt x="1576" y="173202"/>
                    <a:pt x="214" y="172212"/>
                    <a:pt x="-5" y="170754"/>
                  </a:cubicBezTo>
                  <a:cubicBezTo>
                    <a:pt x="-5" y="170735"/>
                    <a:pt x="-15" y="170716"/>
                    <a:pt x="-15" y="170697"/>
                  </a:cubicBezTo>
                  <a:lnTo>
                    <a:pt x="-15" y="170697"/>
                  </a:lnTo>
                  <a:cubicBezTo>
                    <a:pt x="-81" y="169164"/>
                    <a:pt x="1042" y="167849"/>
                    <a:pt x="2557" y="167649"/>
                  </a:cubicBezTo>
                  <a:lnTo>
                    <a:pt x="3700" y="167649"/>
                  </a:lnTo>
                  <a:cubicBezTo>
                    <a:pt x="42810" y="163325"/>
                    <a:pt x="71013" y="128120"/>
                    <a:pt x="66689" y="89011"/>
                  </a:cubicBezTo>
                  <a:cubicBezTo>
                    <a:pt x="65641" y="79562"/>
                    <a:pt x="62717" y="70418"/>
                    <a:pt x="58088" y="62112"/>
                  </a:cubicBezTo>
                  <a:cubicBezTo>
                    <a:pt x="57707" y="61293"/>
                    <a:pt x="57707" y="60359"/>
                    <a:pt x="58088" y="59540"/>
                  </a:cubicBezTo>
                  <a:cubicBezTo>
                    <a:pt x="58497" y="58740"/>
                    <a:pt x="59221" y="58150"/>
                    <a:pt x="60088" y="57921"/>
                  </a:cubicBezTo>
                  <a:cubicBezTo>
                    <a:pt x="87539" y="51920"/>
                    <a:pt x="107256" y="27822"/>
                    <a:pt x="107713" y="-277"/>
                  </a:cubicBezTo>
                  <a:cubicBezTo>
                    <a:pt x="109618" y="771"/>
                    <a:pt x="111523" y="1819"/>
                    <a:pt x="113333" y="3057"/>
                  </a:cubicBezTo>
                  <a:cubicBezTo>
                    <a:pt x="111590" y="31337"/>
                    <a:pt x="92006" y="55359"/>
                    <a:pt x="64660" y="62779"/>
                  </a:cubicBezTo>
                  <a:cubicBezTo>
                    <a:pt x="71680" y="77228"/>
                    <a:pt x="74042" y="93507"/>
                    <a:pt x="71423" y="109356"/>
                  </a:cubicBezTo>
                  <a:cubicBezTo>
                    <a:pt x="71423" y="111166"/>
                    <a:pt x="70851" y="112976"/>
                    <a:pt x="70470" y="114881"/>
                  </a:cubicBezTo>
                  <a:cubicBezTo>
                    <a:pt x="69051" y="121043"/>
                    <a:pt x="66841" y="126996"/>
                    <a:pt x="63898" y="132597"/>
                  </a:cubicBezTo>
                  <a:cubicBezTo>
                    <a:pt x="51906" y="154695"/>
                    <a:pt x="30056" y="169707"/>
                    <a:pt x="5129" y="172983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62" name="Freeform 62"/>
            <p:cNvSpPr/>
            <p:nvPr/>
          </p:nvSpPr>
          <p:spPr>
            <a:xfrm>
              <a:off x="5477939" y="3177518"/>
              <a:ext cx="149742" cy="324896"/>
            </a:xfrm>
            <a:custGeom>
              <a:avLst/>
              <a:gdLst/>
              <a:ahLst/>
              <a:cxnLst/>
              <a:rect l="l" t="t" r="r" b="b"/>
              <a:pathLst>
                <a:path w="55447" h="120304">
                  <a:moveTo>
                    <a:pt x="-16" y="117354"/>
                  </a:moveTo>
                  <a:lnTo>
                    <a:pt x="-16" y="117354"/>
                  </a:lnTo>
                  <a:cubicBezTo>
                    <a:pt x="-73" y="115811"/>
                    <a:pt x="1108" y="114506"/>
                    <a:pt x="2651" y="114402"/>
                  </a:cubicBezTo>
                  <a:cubicBezTo>
                    <a:pt x="27835" y="111382"/>
                    <a:pt x="47448" y="91094"/>
                    <a:pt x="49610" y="65824"/>
                  </a:cubicBezTo>
                  <a:cubicBezTo>
                    <a:pt x="52277" y="42202"/>
                    <a:pt x="31607" y="12675"/>
                    <a:pt x="6842" y="5245"/>
                  </a:cubicBezTo>
                  <a:cubicBezTo>
                    <a:pt x="5356" y="4788"/>
                    <a:pt x="4509" y="3216"/>
                    <a:pt x="4937" y="1721"/>
                  </a:cubicBezTo>
                  <a:cubicBezTo>
                    <a:pt x="5433" y="263"/>
                    <a:pt x="6966" y="-565"/>
                    <a:pt x="8462" y="-184"/>
                  </a:cubicBezTo>
                  <a:cubicBezTo>
                    <a:pt x="35989" y="8198"/>
                    <a:pt x="58277" y="39916"/>
                    <a:pt x="55134" y="66491"/>
                  </a:cubicBezTo>
                  <a:cubicBezTo>
                    <a:pt x="52686" y="94475"/>
                    <a:pt x="30855" y="116869"/>
                    <a:pt x="2937" y="120021"/>
                  </a:cubicBezTo>
                  <a:cubicBezTo>
                    <a:pt x="1413" y="120126"/>
                    <a:pt x="99" y="118983"/>
                    <a:pt x="-6" y="117459"/>
                  </a:cubicBezTo>
                  <a:cubicBezTo>
                    <a:pt x="-16" y="117421"/>
                    <a:pt x="-16" y="117392"/>
                    <a:pt x="-16" y="117354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63" name="Freeform 63"/>
            <p:cNvSpPr/>
            <p:nvPr/>
          </p:nvSpPr>
          <p:spPr>
            <a:xfrm>
              <a:off x="4365145" y="3240737"/>
              <a:ext cx="790760" cy="907063"/>
            </a:xfrm>
            <a:custGeom>
              <a:avLst/>
              <a:gdLst/>
              <a:ahLst/>
              <a:cxnLst/>
              <a:rect l="l" t="t" r="r" b="b"/>
              <a:pathLst>
                <a:path w="292806" h="335871">
                  <a:moveTo>
                    <a:pt x="289542" y="335595"/>
                  </a:moveTo>
                  <a:lnTo>
                    <a:pt x="289542" y="335595"/>
                  </a:lnTo>
                  <a:cubicBezTo>
                    <a:pt x="287542" y="335595"/>
                    <a:pt x="285637" y="335595"/>
                    <a:pt x="283637" y="335595"/>
                  </a:cubicBezTo>
                  <a:cubicBezTo>
                    <a:pt x="287961" y="321660"/>
                    <a:pt x="288161" y="306772"/>
                    <a:pt x="284208" y="292732"/>
                  </a:cubicBezTo>
                  <a:cubicBezTo>
                    <a:pt x="268254" y="232725"/>
                    <a:pt x="217952" y="188091"/>
                    <a:pt x="156478" y="179385"/>
                  </a:cubicBezTo>
                  <a:cubicBezTo>
                    <a:pt x="155707" y="179299"/>
                    <a:pt x="155011" y="178880"/>
                    <a:pt x="154573" y="178242"/>
                  </a:cubicBezTo>
                  <a:cubicBezTo>
                    <a:pt x="154297" y="177537"/>
                    <a:pt x="154297" y="176756"/>
                    <a:pt x="154573" y="176051"/>
                  </a:cubicBezTo>
                  <a:cubicBezTo>
                    <a:pt x="169975" y="98660"/>
                    <a:pt x="119712" y="23441"/>
                    <a:pt x="42321" y="8039"/>
                  </a:cubicBezTo>
                  <a:cubicBezTo>
                    <a:pt x="28386" y="5268"/>
                    <a:pt x="14117" y="4591"/>
                    <a:pt x="-18" y="6030"/>
                  </a:cubicBezTo>
                  <a:lnTo>
                    <a:pt x="1983" y="124"/>
                  </a:lnTo>
                  <a:cubicBezTo>
                    <a:pt x="43702" y="-2914"/>
                    <a:pt x="84831" y="11421"/>
                    <a:pt x="115616" y="39748"/>
                  </a:cubicBezTo>
                  <a:cubicBezTo>
                    <a:pt x="117302" y="41243"/>
                    <a:pt x="118883" y="42825"/>
                    <a:pt x="120378" y="44511"/>
                  </a:cubicBezTo>
                  <a:lnTo>
                    <a:pt x="122474" y="46511"/>
                  </a:lnTo>
                  <a:cubicBezTo>
                    <a:pt x="154211" y="80925"/>
                    <a:pt x="168270" y="128064"/>
                    <a:pt x="160574" y="174241"/>
                  </a:cubicBezTo>
                  <a:cubicBezTo>
                    <a:pt x="223058" y="184366"/>
                    <a:pt x="273779" y="230239"/>
                    <a:pt x="290114" y="291399"/>
                  </a:cubicBezTo>
                  <a:cubicBezTo>
                    <a:pt x="293867" y="305915"/>
                    <a:pt x="293667" y="321174"/>
                    <a:pt x="289542" y="335595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64" name="Freeform 64"/>
            <p:cNvSpPr/>
            <p:nvPr/>
          </p:nvSpPr>
          <p:spPr>
            <a:xfrm>
              <a:off x="4672790" y="2660467"/>
              <a:ext cx="416618" cy="700721"/>
            </a:xfrm>
            <a:custGeom>
              <a:avLst/>
              <a:gdLst/>
              <a:ahLst/>
              <a:cxnLst/>
              <a:rect l="l" t="t" r="r" b="b"/>
              <a:pathLst>
                <a:path w="154267" h="259466">
                  <a:moveTo>
                    <a:pt x="5891" y="259185"/>
                  </a:moveTo>
                  <a:lnTo>
                    <a:pt x="3034" y="259185"/>
                  </a:lnTo>
                  <a:cubicBezTo>
                    <a:pt x="1596" y="259270"/>
                    <a:pt x="310" y="258299"/>
                    <a:pt x="-14" y="256898"/>
                  </a:cubicBezTo>
                  <a:lnTo>
                    <a:pt x="-14" y="256898"/>
                  </a:lnTo>
                  <a:cubicBezTo>
                    <a:pt x="-62" y="255936"/>
                    <a:pt x="367" y="255012"/>
                    <a:pt x="1129" y="254422"/>
                  </a:cubicBezTo>
                  <a:cubicBezTo>
                    <a:pt x="1567" y="254079"/>
                    <a:pt x="2101" y="253879"/>
                    <a:pt x="2653" y="253850"/>
                  </a:cubicBezTo>
                  <a:cubicBezTo>
                    <a:pt x="52878" y="250383"/>
                    <a:pt x="90778" y="206864"/>
                    <a:pt x="87321" y="156638"/>
                  </a:cubicBezTo>
                  <a:cubicBezTo>
                    <a:pt x="86425" y="143722"/>
                    <a:pt x="82796" y="131140"/>
                    <a:pt x="76662" y="119738"/>
                  </a:cubicBezTo>
                  <a:cubicBezTo>
                    <a:pt x="76329" y="119015"/>
                    <a:pt x="76329" y="118176"/>
                    <a:pt x="76662" y="117452"/>
                  </a:cubicBezTo>
                  <a:cubicBezTo>
                    <a:pt x="76919" y="116748"/>
                    <a:pt x="77424" y="116176"/>
                    <a:pt x="78091" y="115833"/>
                  </a:cubicBezTo>
                  <a:cubicBezTo>
                    <a:pt x="123144" y="95240"/>
                    <a:pt x="151024" y="49196"/>
                    <a:pt x="148386" y="-277"/>
                  </a:cubicBezTo>
                  <a:cubicBezTo>
                    <a:pt x="150386" y="542"/>
                    <a:pt x="152329" y="1495"/>
                    <a:pt x="154196" y="2581"/>
                  </a:cubicBezTo>
                  <a:cubicBezTo>
                    <a:pt x="154796" y="22888"/>
                    <a:pt x="150414" y="43033"/>
                    <a:pt x="141432" y="61255"/>
                  </a:cubicBezTo>
                  <a:cubicBezTo>
                    <a:pt x="129107" y="86706"/>
                    <a:pt x="108571" y="107270"/>
                    <a:pt x="83139" y="119643"/>
                  </a:cubicBezTo>
                  <a:cubicBezTo>
                    <a:pt x="107066" y="167373"/>
                    <a:pt x="87759" y="225466"/>
                    <a:pt x="40029" y="249393"/>
                  </a:cubicBezTo>
                  <a:cubicBezTo>
                    <a:pt x="29409" y="254717"/>
                    <a:pt x="17903" y="258032"/>
                    <a:pt x="6082" y="259185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65" name="Freeform 65"/>
            <p:cNvSpPr/>
            <p:nvPr/>
          </p:nvSpPr>
          <p:spPr>
            <a:xfrm>
              <a:off x="5033186" y="2799889"/>
              <a:ext cx="366815" cy="1012474"/>
            </a:xfrm>
            <a:custGeom>
              <a:avLst/>
              <a:gdLst/>
              <a:ahLst/>
              <a:cxnLst/>
              <a:rect l="l" t="t" r="r" b="b"/>
              <a:pathLst>
                <a:path w="135826" h="374903">
                  <a:moveTo>
                    <a:pt x="98471" y="306238"/>
                  </a:moveTo>
                  <a:cubicBezTo>
                    <a:pt x="117445" y="324812"/>
                    <a:pt x="130446" y="348624"/>
                    <a:pt x="135809" y="374627"/>
                  </a:cubicBezTo>
                  <a:lnTo>
                    <a:pt x="130094" y="374627"/>
                  </a:lnTo>
                  <a:cubicBezTo>
                    <a:pt x="125017" y="349986"/>
                    <a:pt x="112635" y="327450"/>
                    <a:pt x="94566" y="309953"/>
                  </a:cubicBezTo>
                  <a:cubicBezTo>
                    <a:pt x="75801" y="291846"/>
                    <a:pt x="51932" y="279939"/>
                    <a:pt x="26176" y="275853"/>
                  </a:cubicBezTo>
                  <a:cubicBezTo>
                    <a:pt x="25252" y="275691"/>
                    <a:pt x="24471" y="275082"/>
                    <a:pt x="24081" y="274234"/>
                  </a:cubicBezTo>
                  <a:cubicBezTo>
                    <a:pt x="23652" y="273396"/>
                    <a:pt x="23652" y="272405"/>
                    <a:pt x="24081" y="271567"/>
                  </a:cubicBezTo>
                  <a:cubicBezTo>
                    <a:pt x="36882" y="250869"/>
                    <a:pt x="41559" y="226171"/>
                    <a:pt x="37225" y="202225"/>
                  </a:cubicBezTo>
                  <a:lnTo>
                    <a:pt x="37225" y="201463"/>
                  </a:lnTo>
                  <a:cubicBezTo>
                    <a:pt x="33034" y="178174"/>
                    <a:pt x="21080" y="156990"/>
                    <a:pt x="3316" y="141360"/>
                  </a:cubicBezTo>
                  <a:cubicBezTo>
                    <a:pt x="2592" y="140617"/>
                    <a:pt x="1792" y="139950"/>
                    <a:pt x="935" y="139360"/>
                  </a:cubicBezTo>
                  <a:lnTo>
                    <a:pt x="935" y="139360"/>
                  </a:lnTo>
                  <a:cubicBezTo>
                    <a:pt x="420" y="138922"/>
                    <a:pt x="78" y="138312"/>
                    <a:pt x="-18" y="137645"/>
                  </a:cubicBezTo>
                  <a:cubicBezTo>
                    <a:pt x="-18" y="137645"/>
                    <a:pt x="-18" y="137645"/>
                    <a:pt x="-18" y="137169"/>
                  </a:cubicBezTo>
                  <a:cubicBezTo>
                    <a:pt x="-18" y="136293"/>
                    <a:pt x="411" y="135473"/>
                    <a:pt x="1125" y="134978"/>
                  </a:cubicBezTo>
                  <a:cubicBezTo>
                    <a:pt x="42740" y="102946"/>
                    <a:pt x="65371" y="52082"/>
                    <a:pt x="61323" y="-277"/>
                  </a:cubicBezTo>
                  <a:cubicBezTo>
                    <a:pt x="64733" y="8839"/>
                    <a:pt x="65781" y="18668"/>
                    <a:pt x="64371" y="28298"/>
                  </a:cubicBezTo>
                  <a:lnTo>
                    <a:pt x="66753" y="27727"/>
                  </a:lnTo>
                  <a:cubicBezTo>
                    <a:pt x="62581" y="69351"/>
                    <a:pt x="42312" y="107699"/>
                    <a:pt x="10269" y="134597"/>
                  </a:cubicBezTo>
                  <a:lnTo>
                    <a:pt x="7317" y="136883"/>
                  </a:lnTo>
                  <a:lnTo>
                    <a:pt x="10841" y="140122"/>
                  </a:lnTo>
                  <a:lnTo>
                    <a:pt x="10841" y="140122"/>
                  </a:lnTo>
                  <a:cubicBezTo>
                    <a:pt x="27700" y="156552"/>
                    <a:pt x="38940" y="177888"/>
                    <a:pt x="42940" y="201082"/>
                  </a:cubicBezTo>
                  <a:cubicBezTo>
                    <a:pt x="47226" y="224980"/>
                    <a:pt x="43092" y="249621"/>
                    <a:pt x="31224" y="270805"/>
                  </a:cubicBezTo>
                  <a:cubicBezTo>
                    <a:pt x="56599" y="275843"/>
                    <a:pt x="79964" y="288150"/>
                    <a:pt x="98471" y="306238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66" name="Freeform 66"/>
            <p:cNvSpPr/>
            <p:nvPr/>
          </p:nvSpPr>
          <p:spPr>
            <a:xfrm>
              <a:off x="3889003" y="3439422"/>
              <a:ext cx="466876" cy="568155"/>
            </a:xfrm>
            <a:custGeom>
              <a:avLst/>
              <a:gdLst/>
              <a:ahLst/>
              <a:cxnLst/>
              <a:rect l="l" t="t" r="r" b="b"/>
              <a:pathLst>
                <a:path w="172877" h="210379">
                  <a:moveTo>
                    <a:pt x="171623" y="69620"/>
                  </a:moveTo>
                  <a:cubicBezTo>
                    <a:pt x="170261" y="49532"/>
                    <a:pt x="158679" y="31539"/>
                    <a:pt x="140952" y="21995"/>
                  </a:cubicBezTo>
                  <a:cubicBezTo>
                    <a:pt x="109834" y="5497"/>
                    <a:pt x="74763" y="-2085"/>
                    <a:pt x="39606" y="87"/>
                  </a:cubicBezTo>
                  <a:cubicBezTo>
                    <a:pt x="30824" y="306"/>
                    <a:pt x="22195" y="2392"/>
                    <a:pt x="14270" y="6183"/>
                  </a:cubicBezTo>
                  <a:cubicBezTo>
                    <a:pt x="6326" y="10222"/>
                    <a:pt x="944" y="17994"/>
                    <a:pt x="-18" y="26852"/>
                  </a:cubicBezTo>
                  <a:cubicBezTo>
                    <a:pt x="144" y="35606"/>
                    <a:pt x="4593" y="43721"/>
                    <a:pt x="11889" y="48569"/>
                  </a:cubicBezTo>
                  <a:cubicBezTo>
                    <a:pt x="19166" y="53322"/>
                    <a:pt x="27329" y="56561"/>
                    <a:pt x="35892" y="58094"/>
                  </a:cubicBezTo>
                  <a:cubicBezTo>
                    <a:pt x="64686" y="64581"/>
                    <a:pt x="94356" y="66286"/>
                    <a:pt x="123712" y="63143"/>
                  </a:cubicBezTo>
                  <a:cubicBezTo>
                    <a:pt x="96147" y="78573"/>
                    <a:pt x="73144" y="101023"/>
                    <a:pt x="57037" y="128199"/>
                  </a:cubicBezTo>
                  <a:cubicBezTo>
                    <a:pt x="53799" y="133180"/>
                    <a:pt x="51656" y="138800"/>
                    <a:pt x="50751" y="144677"/>
                  </a:cubicBezTo>
                  <a:cubicBezTo>
                    <a:pt x="49913" y="150677"/>
                    <a:pt x="52389" y="156650"/>
                    <a:pt x="57228" y="160298"/>
                  </a:cubicBezTo>
                  <a:cubicBezTo>
                    <a:pt x="62305" y="163060"/>
                    <a:pt x="68439" y="163060"/>
                    <a:pt x="73515" y="160298"/>
                  </a:cubicBezTo>
                  <a:cubicBezTo>
                    <a:pt x="78497" y="157621"/>
                    <a:pt x="83002" y="154145"/>
                    <a:pt x="86851" y="150011"/>
                  </a:cubicBezTo>
                  <a:lnTo>
                    <a:pt x="129427" y="108863"/>
                  </a:lnTo>
                  <a:cubicBezTo>
                    <a:pt x="122884" y="132828"/>
                    <a:pt x="119521" y="157555"/>
                    <a:pt x="119426" y="182396"/>
                  </a:cubicBezTo>
                  <a:cubicBezTo>
                    <a:pt x="119426" y="193159"/>
                    <a:pt x="122379" y="206303"/>
                    <a:pt x="132761" y="209542"/>
                  </a:cubicBezTo>
                  <a:cubicBezTo>
                    <a:pt x="139857" y="211333"/>
                    <a:pt x="147334" y="208751"/>
                    <a:pt x="151811" y="202970"/>
                  </a:cubicBezTo>
                  <a:cubicBezTo>
                    <a:pt x="156107" y="197331"/>
                    <a:pt x="159126" y="190835"/>
                    <a:pt x="160669" y="183920"/>
                  </a:cubicBezTo>
                  <a:cubicBezTo>
                    <a:pt x="171337" y="146820"/>
                    <a:pt x="175052" y="108072"/>
                    <a:pt x="171623" y="69620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67" name="Freeform 67"/>
            <p:cNvSpPr/>
            <p:nvPr/>
          </p:nvSpPr>
          <p:spPr>
            <a:xfrm>
              <a:off x="3261067" y="2081201"/>
              <a:ext cx="734004" cy="1029169"/>
            </a:xfrm>
            <a:custGeom>
              <a:avLst/>
              <a:gdLst/>
              <a:ahLst/>
              <a:cxnLst/>
              <a:rect l="l" t="t" r="r" b="b"/>
              <a:pathLst>
                <a:path w="271790" h="381085">
                  <a:moveTo>
                    <a:pt x="192588" y="19907"/>
                  </a:moveTo>
                  <a:lnTo>
                    <a:pt x="200684" y="14097"/>
                  </a:lnTo>
                  <a:cubicBezTo>
                    <a:pt x="219734" y="952"/>
                    <a:pt x="247833" y="-9811"/>
                    <a:pt x="264692" y="13049"/>
                  </a:cubicBezTo>
                  <a:cubicBezTo>
                    <a:pt x="271198" y="22250"/>
                    <a:pt x="273360" y="33842"/>
                    <a:pt x="270597" y="44767"/>
                  </a:cubicBezTo>
                  <a:cubicBezTo>
                    <a:pt x="266854" y="56502"/>
                    <a:pt x="260310" y="67160"/>
                    <a:pt x="251547" y="75818"/>
                  </a:cubicBezTo>
                  <a:cubicBezTo>
                    <a:pt x="215829" y="115824"/>
                    <a:pt x="174490" y="150494"/>
                    <a:pt x="141058" y="192405"/>
                  </a:cubicBezTo>
                  <a:cubicBezTo>
                    <a:pt x="104863" y="237743"/>
                    <a:pt x="68953" y="284035"/>
                    <a:pt x="35235" y="331279"/>
                  </a:cubicBezTo>
                  <a:cubicBezTo>
                    <a:pt x="25710" y="344138"/>
                    <a:pt x="16851" y="357092"/>
                    <a:pt x="7803" y="369950"/>
                  </a:cubicBezTo>
                  <a:lnTo>
                    <a:pt x="183" y="380809"/>
                  </a:lnTo>
                  <a:cubicBezTo>
                    <a:pt x="-2294" y="323087"/>
                    <a:pt x="18566" y="264890"/>
                    <a:pt x="42283" y="213169"/>
                  </a:cubicBezTo>
                  <a:cubicBezTo>
                    <a:pt x="75145" y="140493"/>
                    <a:pt x="127437" y="67913"/>
                    <a:pt x="192588" y="19907"/>
                  </a:cubicBezTo>
                  <a:close/>
                </a:path>
              </a:pathLst>
            </a:custGeom>
            <a:solidFill>
              <a:schemeClr val="accent2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68" name="Freeform 68"/>
            <p:cNvSpPr/>
            <p:nvPr/>
          </p:nvSpPr>
          <p:spPr>
            <a:xfrm>
              <a:off x="3115867" y="2329921"/>
              <a:ext cx="630883" cy="1782120"/>
            </a:xfrm>
            <a:custGeom>
              <a:avLst/>
              <a:gdLst/>
              <a:ahLst/>
              <a:cxnLst/>
              <a:rect l="l" t="t" r="r" b="b"/>
              <a:pathLst>
                <a:path w="233606" h="659891">
                  <a:moveTo>
                    <a:pt x="4037" y="659615"/>
                  </a:moveTo>
                  <a:cubicBezTo>
                    <a:pt x="-20033" y="416614"/>
                    <a:pt x="63901" y="175317"/>
                    <a:pt x="233589" y="-277"/>
                  </a:cubicBezTo>
                </a:path>
              </a:pathLst>
            </a:custGeom>
            <a:noFill/>
            <a:ln w="4763" cap="rnd">
              <a:solidFill>
                <a:srgbClr val="292E33"/>
              </a:solidFill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69" name="Freeform 69"/>
            <p:cNvSpPr/>
            <p:nvPr/>
          </p:nvSpPr>
          <p:spPr>
            <a:xfrm>
              <a:off x="2829566" y="2389645"/>
              <a:ext cx="295203" cy="1229021"/>
            </a:xfrm>
            <a:custGeom>
              <a:avLst/>
              <a:gdLst/>
              <a:ahLst/>
              <a:cxnLst/>
              <a:rect l="l" t="t" r="r" b="b"/>
              <a:pathLst>
                <a:path w="109309" h="455087">
                  <a:moveTo>
                    <a:pt x="27755" y="47141"/>
                  </a:moveTo>
                  <a:lnTo>
                    <a:pt x="31469" y="37616"/>
                  </a:lnTo>
                  <a:cubicBezTo>
                    <a:pt x="40328" y="16185"/>
                    <a:pt x="58139" y="-8008"/>
                    <a:pt x="84619" y="2088"/>
                  </a:cubicBezTo>
                  <a:cubicBezTo>
                    <a:pt x="95087" y="6251"/>
                    <a:pt x="103174" y="14823"/>
                    <a:pt x="106717" y="25519"/>
                  </a:cubicBezTo>
                  <a:cubicBezTo>
                    <a:pt x="109908" y="37473"/>
                    <a:pt x="110136" y="50028"/>
                    <a:pt x="107383" y="62096"/>
                  </a:cubicBezTo>
                  <a:cubicBezTo>
                    <a:pt x="99002" y="115055"/>
                    <a:pt x="83000" y="166871"/>
                    <a:pt x="77570" y="220020"/>
                  </a:cubicBezTo>
                  <a:cubicBezTo>
                    <a:pt x="71760" y="277646"/>
                    <a:pt x="66617" y="336130"/>
                    <a:pt x="63854" y="394042"/>
                  </a:cubicBezTo>
                  <a:cubicBezTo>
                    <a:pt x="63092" y="409853"/>
                    <a:pt x="62330" y="425665"/>
                    <a:pt x="61759" y="441667"/>
                  </a:cubicBezTo>
                  <a:lnTo>
                    <a:pt x="61187" y="454811"/>
                  </a:lnTo>
                  <a:cubicBezTo>
                    <a:pt x="27945" y="407663"/>
                    <a:pt x="13562" y="347369"/>
                    <a:pt x="5752" y="291077"/>
                  </a:cubicBezTo>
                  <a:cubicBezTo>
                    <a:pt x="-5678" y="212591"/>
                    <a:pt x="-1011" y="122770"/>
                    <a:pt x="27755" y="47141"/>
                  </a:cubicBezTo>
                  <a:close/>
                </a:path>
              </a:pathLst>
            </a:custGeom>
            <a:solidFill>
              <a:schemeClr val="accent2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70" name="Freeform 70"/>
            <p:cNvSpPr/>
            <p:nvPr/>
          </p:nvSpPr>
          <p:spPr>
            <a:xfrm>
              <a:off x="2937156" y="2788315"/>
              <a:ext cx="178341" cy="1268682"/>
            </a:xfrm>
            <a:custGeom>
              <a:avLst/>
              <a:gdLst/>
              <a:ahLst/>
              <a:cxnLst/>
              <a:rect l="l" t="t" r="r" b="b"/>
              <a:pathLst>
                <a:path w="66037" h="469773">
                  <a:moveTo>
                    <a:pt x="66020" y="469496"/>
                  </a:moveTo>
                  <a:cubicBezTo>
                    <a:pt x="9651" y="319725"/>
                    <a:pt x="-11056" y="158886"/>
                    <a:pt x="5536" y="-277"/>
                  </a:cubicBezTo>
                </a:path>
              </a:pathLst>
            </a:custGeom>
            <a:noFill/>
            <a:ln w="4763" cap="rnd">
              <a:solidFill>
                <a:srgbClr val="292E33"/>
              </a:solidFill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71" name="Freeform 71"/>
            <p:cNvSpPr/>
            <p:nvPr/>
          </p:nvSpPr>
          <p:spPr>
            <a:xfrm>
              <a:off x="2987912" y="2554551"/>
              <a:ext cx="1275228" cy="2480449"/>
            </a:xfrm>
            <a:custGeom>
              <a:avLst/>
              <a:gdLst/>
              <a:ahLst/>
              <a:cxnLst/>
              <a:rect l="l" t="t" r="r" b="b"/>
              <a:pathLst>
                <a:path w="472197" h="918471">
                  <a:moveTo>
                    <a:pt x="469565" y="78090"/>
                  </a:moveTo>
                  <a:cubicBezTo>
                    <a:pt x="462898" y="100103"/>
                    <a:pt x="452249" y="120705"/>
                    <a:pt x="438132" y="138860"/>
                  </a:cubicBezTo>
                  <a:cubicBezTo>
                    <a:pt x="350122" y="266304"/>
                    <a:pt x="252490" y="387272"/>
                    <a:pt x="173242" y="520336"/>
                  </a:cubicBezTo>
                  <a:cubicBezTo>
                    <a:pt x="136666" y="581772"/>
                    <a:pt x="98090" y="641018"/>
                    <a:pt x="72753" y="708074"/>
                  </a:cubicBezTo>
                  <a:cubicBezTo>
                    <a:pt x="60504" y="745183"/>
                    <a:pt x="50265" y="782921"/>
                    <a:pt x="42083" y="821135"/>
                  </a:cubicBezTo>
                  <a:cubicBezTo>
                    <a:pt x="34425" y="852987"/>
                    <a:pt x="29710" y="885477"/>
                    <a:pt x="27986" y="918195"/>
                  </a:cubicBezTo>
                  <a:cubicBezTo>
                    <a:pt x="22633" y="904803"/>
                    <a:pt x="18851" y="890840"/>
                    <a:pt x="16746" y="876571"/>
                  </a:cubicBezTo>
                  <a:cubicBezTo>
                    <a:pt x="6307" y="813973"/>
                    <a:pt x="697" y="750670"/>
                    <a:pt x="-18" y="687214"/>
                  </a:cubicBezTo>
                  <a:cubicBezTo>
                    <a:pt x="2383" y="600460"/>
                    <a:pt x="16518" y="514431"/>
                    <a:pt x="41988" y="431468"/>
                  </a:cubicBezTo>
                  <a:cubicBezTo>
                    <a:pt x="93708" y="266495"/>
                    <a:pt x="198579" y="115333"/>
                    <a:pt x="345645" y="24560"/>
                  </a:cubicBezTo>
                  <a:cubicBezTo>
                    <a:pt x="361856" y="13539"/>
                    <a:pt x="379973" y="5624"/>
                    <a:pt x="399080" y="1223"/>
                  </a:cubicBezTo>
                  <a:cubicBezTo>
                    <a:pt x="408853" y="-777"/>
                    <a:pt x="418930" y="-777"/>
                    <a:pt x="428703" y="1223"/>
                  </a:cubicBezTo>
                  <a:cubicBezTo>
                    <a:pt x="430836" y="1652"/>
                    <a:pt x="432932" y="2224"/>
                    <a:pt x="434989" y="2938"/>
                  </a:cubicBezTo>
                  <a:cubicBezTo>
                    <a:pt x="442019" y="5253"/>
                    <a:pt x="448505" y="8986"/>
                    <a:pt x="454039" y="13892"/>
                  </a:cubicBezTo>
                  <a:cubicBezTo>
                    <a:pt x="470194" y="31046"/>
                    <a:pt x="476099" y="55449"/>
                    <a:pt x="469565" y="78090"/>
                  </a:cubicBezTo>
                  <a:close/>
                </a:path>
              </a:pathLst>
            </a:custGeom>
            <a:solidFill>
              <a:schemeClr val="accent2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72" name="Freeform 72"/>
            <p:cNvSpPr/>
            <p:nvPr/>
          </p:nvSpPr>
          <p:spPr>
            <a:xfrm>
              <a:off x="3012795" y="2559374"/>
              <a:ext cx="1149906" cy="2492704"/>
            </a:xfrm>
            <a:custGeom>
              <a:avLst/>
              <a:gdLst/>
              <a:ahLst/>
              <a:cxnLst/>
              <a:rect l="l" t="t" r="r" b="b"/>
              <a:pathLst>
                <a:path w="425792" h="923009">
                  <a:moveTo>
                    <a:pt x="425775" y="1438"/>
                  </a:moveTo>
                  <a:cubicBezTo>
                    <a:pt x="115222" y="194033"/>
                    <a:pt x="-46142" y="556802"/>
                    <a:pt x="18771" y="916409"/>
                  </a:cubicBezTo>
                  <a:cubicBezTo>
                    <a:pt x="18829" y="917562"/>
                    <a:pt x="18990" y="918714"/>
                    <a:pt x="19248" y="919838"/>
                  </a:cubicBezTo>
                  <a:cubicBezTo>
                    <a:pt x="19448" y="921105"/>
                    <a:pt x="18667" y="922334"/>
                    <a:pt x="17438" y="922696"/>
                  </a:cubicBezTo>
                  <a:lnTo>
                    <a:pt x="17438" y="922696"/>
                  </a:lnTo>
                  <a:cubicBezTo>
                    <a:pt x="16152" y="922925"/>
                    <a:pt x="14914" y="922077"/>
                    <a:pt x="14676" y="920791"/>
                  </a:cubicBezTo>
                  <a:cubicBezTo>
                    <a:pt x="11913" y="905551"/>
                    <a:pt x="9532" y="890216"/>
                    <a:pt x="7627" y="874785"/>
                  </a:cubicBezTo>
                  <a:cubicBezTo>
                    <a:pt x="-37960" y="527637"/>
                    <a:pt x="122984" y="185775"/>
                    <a:pt x="419583" y="-277"/>
                  </a:cubicBezTo>
                  <a:cubicBezTo>
                    <a:pt x="421679" y="152"/>
                    <a:pt x="423755" y="724"/>
                    <a:pt x="425775" y="1438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73" name="Freeform 73"/>
            <p:cNvSpPr/>
            <p:nvPr/>
          </p:nvSpPr>
          <p:spPr>
            <a:xfrm>
              <a:off x="3187526" y="4800147"/>
              <a:ext cx="1580191" cy="2082057"/>
            </a:xfrm>
            <a:custGeom>
              <a:avLst/>
              <a:gdLst/>
              <a:ahLst/>
              <a:cxnLst/>
              <a:rect l="l" t="t" r="r" b="b"/>
              <a:pathLst>
                <a:path w="585120" h="770953">
                  <a:moveTo>
                    <a:pt x="585103" y="7915"/>
                  </a:moveTo>
                  <a:cubicBezTo>
                    <a:pt x="571578" y="20012"/>
                    <a:pt x="558243" y="32204"/>
                    <a:pt x="545098" y="44681"/>
                  </a:cubicBezTo>
                  <a:cubicBezTo>
                    <a:pt x="524905" y="63731"/>
                    <a:pt x="504998" y="82781"/>
                    <a:pt x="485662" y="102403"/>
                  </a:cubicBezTo>
                  <a:cubicBezTo>
                    <a:pt x="456135" y="131864"/>
                    <a:pt x="427560" y="162029"/>
                    <a:pt x="399937" y="192891"/>
                  </a:cubicBezTo>
                  <a:cubicBezTo>
                    <a:pt x="355046" y="242611"/>
                    <a:pt x="312374" y="294046"/>
                    <a:pt x="271921" y="347195"/>
                  </a:cubicBezTo>
                  <a:cubicBezTo>
                    <a:pt x="246137" y="380914"/>
                    <a:pt x="221315" y="415271"/>
                    <a:pt x="197436" y="450256"/>
                  </a:cubicBezTo>
                  <a:cubicBezTo>
                    <a:pt x="191149" y="459210"/>
                    <a:pt x="185053" y="468258"/>
                    <a:pt x="179148" y="477307"/>
                  </a:cubicBezTo>
                  <a:cubicBezTo>
                    <a:pt x="116606" y="571119"/>
                    <a:pt x="60628" y="669141"/>
                    <a:pt x="11603" y="770677"/>
                  </a:cubicBezTo>
                  <a:lnTo>
                    <a:pt x="-18" y="770677"/>
                  </a:lnTo>
                  <a:cubicBezTo>
                    <a:pt x="44979" y="677046"/>
                    <a:pt x="95880" y="586378"/>
                    <a:pt x="152382" y="499214"/>
                  </a:cubicBezTo>
                  <a:cubicBezTo>
                    <a:pt x="158097" y="490356"/>
                    <a:pt x="163908" y="481593"/>
                    <a:pt x="169718" y="472830"/>
                  </a:cubicBezTo>
                  <a:cubicBezTo>
                    <a:pt x="200836" y="425901"/>
                    <a:pt x="233631" y="380057"/>
                    <a:pt x="268111" y="335289"/>
                  </a:cubicBezTo>
                  <a:cubicBezTo>
                    <a:pt x="306211" y="285759"/>
                    <a:pt x="346149" y="237658"/>
                    <a:pt x="387936" y="190986"/>
                  </a:cubicBezTo>
                  <a:cubicBezTo>
                    <a:pt x="414920" y="160696"/>
                    <a:pt x="442771" y="131102"/>
                    <a:pt x="471470" y="102212"/>
                  </a:cubicBezTo>
                  <a:cubicBezTo>
                    <a:pt x="493635" y="79610"/>
                    <a:pt x="516333" y="57378"/>
                    <a:pt x="539574" y="35537"/>
                  </a:cubicBezTo>
                  <a:cubicBezTo>
                    <a:pt x="552270" y="23412"/>
                    <a:pt x="565263" y="11468"/>
                    <a:pt x="578531" y="-277"/>
                  </a:cubicBezTo>
                  <a:close/>
                </a:path>
              </a:pathLst>
            </a:custGeom>
            <a:solidFill>
              <a:srgbClr val="292E33">
                <a:alpha val="50000"/>
              </a:srgbClr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74" name="Freeform 74"/>
            <p:cNvSpPr/>
            <p:nvPr/>
          </p:nvSpPr>
          <p:spPr>
            <a:xfrm>
              <a:off x="3918151" y="4221665"/>
              <a:ext cx="1459344" cy="1598869"/>
            </a:xfrm>
            <a:custGeom>
              <a:avLst/>
              <a:gdLst/>
              <a:ahLst/>
              <a:cxnLst/>
              <a:rect l="l" t="t" r="r" b="b"/>
              <a:pathLst>
                <a:path w="540372" h="592036">
                  <a:moveTo>
                    <a:pt x="285989" y="178112"/>
                  </a:moveTo>
                  <a:cubicBezTo>
                    <a:pt x="384945" y="210831"/>
                    <a:pt x="470441" y="275105"/>
                    <a:pt x="529353" y="361088"/>
                  </a:cubicBezTo>
                  <a:cubicBezTo>
                    <a:pt x="534830" y="368022"/>
                    <a:pt x="538526" y="376204"/>
                    <a:pt x="540116" y="384900"/>
                  </a:cubicBezTo>
                  <a:cubicBezTo>
                    <a:pt x="541517" y="393901"/>
                    <a:pt x="536659" y="402712"/>
                    <a:pt x="528305" y="406331"/>
                  </a:cubicBezTo>
                  <a:cubicBezTo>
                    <a:pt x="519171" y="407608"/>
                    <a:pt x="509951" y="404588"/>
                    <a:pt x="503350" y="398140"/>
                  </a:cubicBezTo>
                  <a:lnTo>
                    <a:pt x="419339" y="337180"/>
                  </a:lnTo>
                  <a:cubicBezTo>
                    <a:pt x="459078" y="398864"/>
                    <a:pt x="480633" y="470501"/>
                    <a:pt x="481538" y="543872"/>
                  </a:cubicBezTo>
                  <a:cubicBezTo>
                    <a:pt x="482014" y="562065"/>
                    <a:pt x="478394" y="584449"/>
                    <a:pt x="461345" y="590640"/>
                  </a:cubicBezTo>
                  <a:cubicBezTo>
                    <a:pt x="448838" y="594060"/>
                    <a:pt x="435503" y="589488"/>
                    <a:pt x="427721" y="579115"/>
                  </a:cubicBezTo>
                  <a:cubicBezTo>
                    <a:pt x="420292" y="568847"/>
                    <a:pt x="415015" y="557179"/>
                    <a:pt x="412196" y="544825"/>
                  </a:cubicBezTo>
                  <a:cubicBezTo>
                    <a:pt x="397908" y="496628"/>
                    <a:pt x="383592" y="448403"/>
                    <a:pt x="369238" y="400140"/>
                  </a:cubicBezTo>
                  <a:cubicBezTo>
                    <a:pt x="369495" y="453490"/>
                    <a:pt x="357294" y="506163"/>
                    <a:pt x="333614" y="553969"/>
                  </a:cubicBezTo>
                  <a:cubicBezTo>
                    <a:pt x="329604" y="563713"/>
                    <a:pt x="323604" y="572505"/>
                    <a:pt x="315993" y="579782"/>
                  </a:cubicBezTo>
                  <a:cubicBezTo>
                    <a:pt x="308145" y="587078"/>
                    <a:pt x="297029" y="589688"/>
                    <a:pt x="286751" y="586640"/>
                  </a:cubicBezTo>
                  <a:cubicBezTo>
                    <a:pt x="269892" y="580448"/>
                    <a:pt x="266559" y="558065"/>
                    <a:pt x="266463" y="540539"/>
                  </a:cubicBezTo>
                  <a:cubicBezTo>
                    <a:pt x="266273" y="481493"/>
                    <a:pt x="272664" y="422619"/>
                    <a:pt x="285513" y="364993"/>
                  </a:cubicBezTo>
                  <a:cubicBezTo>
                    <a:pt x="264653" y="415380"/>
                    <a:pt x="221410" y="456623"/>
                    <a:pt x="175309" y="485579"/>
                  </a:cubicBezTo>
                  <a:cubicBezTo>
                    <a:pt x="166832" y="491656"/>
                    <a:pt x="157040" y="495638"/>
                    <a:pt x="146734" y="497200"/>
                  </a:cubicBezTo>
                  <a:cubicBezTo>
                    <a:pt x="136209" y="498676"/>
                    <a:pt x="125779" y="493876"/>
                    <a:pt x="120064" y="484913"/>
                  </a:cubicBezTo>
                  <a:cubicBezTo>
                    <a:pt x="112920" y="471863"/>
                    <a:pt x="121588" y="456338"/>
                    <a:pt x="130351" y="443955"/>
                  </a:cubicBezTo>
                  <a:cubicBezTo>
                    <a:pt x="164317" y="396578"/>
                    <a:pt x="203770" y="353382"/>
                    <a:pt x="247889" y="315272"/>
                  </a:cubicBezTo>
                  <a:cubicBezTo>
                    <a:pt x="191559" y="318044"/>
                    <a:pt x="135104" y="313920"/>
                    <a:pt x="79773" y="302985"/>
                  </a:cubicBezTo>
                  <a:cubicBezTo>
                    <a:pt x="71115" y="301814"/>
                    <a:pt x="62733" y="299147"/>
                    <a:pt x="55008" y="295079"/>
                  </a:cubicBezTo>
                  <a:cubicBezTo>
                    <a:pt x="42654" y="289460"/>
                    <a:pt x="37196" y="274886"/>
                    <a:pt x="42816" y="262533"/>
                  </a:cubicBezTo>
                  <a:cubicBezTo>
                    <a:pt x="44750" y="258284"/>
                    <a:pt x="47855" y="254674"/>
                    <a:pt x="51770" y="252122"/>
                  </a:cubicBezTo>
                  <a:cubicBezTo>
                    <a:pt x="58790" y="247035"/>
                    <a:pt x="66705" y="243321"/>
                    <a:pt x="75106" y="241168"/>
                  </a:cubicBezTo>
                  <a:cubicBezTo>
                    <a:pt x="104443" y="232005"/>
                    <a:pt x="134875" y="226814"/>
                    <a:pt x="165593" y="225737"/>
                  </a:cubicBezTo>
                  <a:cubicBezTo>
                    <a:pt x="108243" y="221527"/>
                    <a:pt x="54799" y="195115"/>
                    <a:pt x="16622" y="152109"/>
                  </a:cubicBezTo>
                  <a:cubicBezTo>
                    <a:pt x="10203" y="145556"/>
                    <a:pt x="5145" y="137784"/>
                    <a:pt x="1763" y="129249"/>
                  </a:cubicBezTo>
                  <a:cubicBezTo>
                    <a:pt x="-1466" y="120543"/>
                    <a:pt x="-256" y="110809"/>
                    <a:pt x="5002" y="103151"/>
                  </a:cubicBezTo>
                  <a:cubicBezTo>
                    <a:pt x="14527" y="91530"/>
                    <a:pt x="31767" y="92387"/>
                    <a:pt x="46245" y="95245"/>
                  </a:cubicBezTo>
                  <a:cubicBezTo>
                    <a:pt x="88069" y="103608"/>
                    <a:pt x="127941" y="119762"/>
                    <a:pt x="163784" y="142870"/>
                  </a:cubicBezTo>
                  <a:cubicBezTo>
                    <a:pt x="133399" y="118010"/>
                    <a:pt x="103681" y="95245"/>
                    <a:pt x="73391" y="70766"/>
                  </a:cubicBezTo>
                  <a:cubicBezTo>
                    <a:pt x="65038" y="64593"/>
                    <a:pt x="57685" y="57164"/>
                    <a:pt x="51579" y="48763"/>
                  </a:cubicBezTo>
                  <a:cubicBezTo>
                    <a:pt x="41168" y="35733"/>
                    <a:pt x="43302" y="16730"/>
                    <a:pt x="56332" y="6329"/>
                  </a:cubicBezTo>
                  <a:cubicBezTo>
                    <a:pt x="63619" y="509"/>
                    <a:pt x="73182" y="-1624"/>
                    <a:pt x="82250" y="566"/>
                  </a:cubicBezTo>
                  <a:cubicBezTo>
                    <a:pt x="96423" y="3091"/>
                    <a:pt x="109777" y="8968"/>
                    <a:pt x="121207" y="17711"/>
                  </a:cubicBezTo>
                  <a:cubicBezTo>
                    <a:pt x="185453" y="60679"/>
                    <a:pt x="241308" y="115047"/>
                    <a:pt x="285989" y="178112"/>
                  </a:cubicBezTo>
                  <a:close/>
                </a:path>
              </a:pathLst>
            </a:custGeom>
            <a:solidFill>
              <a:srgbClr val="FFF2E8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75" name="Freeform 75"/>
            <p:cNvSpPr/>
            <p:nvPr/>
          </p:nvSpPr>
          <p:spPr>
            <a:xfrm>
              <a:off x="4466629" y="3971046"/>
              <a:ext cx="203633" cy="734911"/>
            </a:xfrm>
            <a:custGeom>
              <a:avLst/>
              <a:gdLst/>
              <a:ahLst/>
              <a:cxnLst/>
              <a:rect l="l" t="t" r="r" b="b"/>
              <a:pathLst>
                <a:path w="75402" h="272126">
                  <a:moveTo>
                    <a:pt x="2219" y="27072"/>
                  </a:moveTo>
                  <a:cubicBezTo>
                    <a:pt x="1895" y="17376"/>
                    <a:pt x="6038" y="8079"/>
                    <a:pt x="13458" y="1831"/>
                  </a:cubicBezTo>
                  <a:cubicBezTo>
                    <a:pt x="21459" y="-1998"/>
                    <a:pt x="30994" y="-522"/>
                    <a:pt x="37461" y="5545"/>
                  </a:cubicBezTo>
                  <a:cubicBezTo>
                    <a:pt x="43615" y="11670"/>
                    <a:pt x="48282" y="19138"/>
                    <a:pt x="51082" y="27358"/>
                  </a:cubicBezTo>
                  <a:cubicBezTo>
                    <a:pt x="75609" y="88032"/>
                    <a:pt x="81743" y="154583"/>
                    <a:pt x="68703" y="218715"/>
                  </a:cubicBezTo>
                  <a:cubicBezTo>
                    <a:pt x="65941" y="232241"/>
                    <a:pt x="63560" y="253386"/>
                    <a:pt x="55749" y="265007"/>
                  </a:cubicBezTo>
                  <a:cubicBezTo>
                    <a:pt x="44796" y="281294"/>
                    <a:pt x="38414" y="265007"/>
                    <a:pt x="33556" y="252434"/>
                  </a:cubicBezTo>
                  <a:cubicBezTo>
                    <a:pt x="5619" y="180796"/>
                    <a:pt x="-5106" y="103606"/>
                    <a:pt x="2219" y="27072"/>
                  </a:cubicBezTo>
                  <a:close/>
                </a:path>
              </a:pathLst>
            </a:custGeom>
            <a:solidFill>
              <a:srgbClr val="FFF2E8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76" name="Freeform 76"/>
            <p:cNvSpPr/>
            <p:nvPr/>
          </p:nvSpPr>
          <p:spPr>
            <a:xfrm>
              <a:off x="4594855" y="4048160"/>
              <a:ext cx="523422" cy="771470"/>
            </a:xfrm>
            <a:custGeom>
              <a:avLst/>
              <a:gdLst/>
              <a:ahLst/>
              <a:cxnLst/>
              <a:rect l="l" t="t" r="r" b="b"/>
              <a:pathLst>
                <a:path w="193815" h="285663">
                  <a:moveTo>
                    <a:pt x="131142" y="17568"/>
                  </a:moveTo>
                  <a:cubicBezTo>
                    <a:pt x="138038" y="10929"/>
                    <a:pt x="146115" y="5624"/>
                    <a:pt x="154954" y="1947"/>
                  </a:cubicBezTo>
                  <a:cubicBezTo>
                    <a:pt x="163946" y="-1682"/>
                    <a:pt x="174118" y="-834"/>
                    <a:pt x="182386" y="4233"/>
                  </a:cubicBezTo>
                  <a:cubicBezTo>
                    <a:pt x="190721" y="10996"/>
                    <a:pt x="194940" y="21597"/>
                    <a:pt x="193531" y="32237"/>
                  </a:cubicBezTo>
                  <a:cubicBezTo>
                    <a:pt x="191997" y="42705"/>
                    <a:pt x="188511" y="52782"/>
                    <a:pt x="183244" y="61955"/>
                  </a:cubicBezTo>
                  <a:cubicBezTo>
                    <a:pt x="145867" y="135983"/>
                    <a:pt x="95842" y="202906"/>
                    <a:pt x="35415" y="259694"/>
                  </a:cubicBezTo>
                  <a:cubicBezTo>
                    <a:pt x="28615" y="266571"/>
                    <a:pt x="21461" y="273086"/>
                    <a:pt x="13984" y="279220"/>
                  </a:cubicBezTo>
                  <a:cubicBezTo>
                    <a:pt x="3316" y="287316"/>
                    <a:pt x="1125" y="288745"/>
                    <a:pt x="-18" y="275505"/>
                  </a:cubicBezTo>
                  <a:cubicBezTo>
                    <a:pt x="259" y="257122"/>
                    <a:pt x="3173" y="238863"/>
                    <a:pt x="8650" y="221308"/>
                  </a:cubicBezTo>
                  <a:cubicBezTo>
                    <a:pt x="17518" y="184056"/>
                    <a:pt x="31729" y="148289"/>
                    <a:pt x="50846" y="115104"/>
                  </a:cubicBezTo>
                  <a:cubicBezTo>
                    <a:pt x="72020" y="78366"/>
                    <a:pt x="99157" y="45410"/>
                    <a:pt x="131142" y="17568"/>
                  </a:cubicBezTo>
                  <a:close/>
                </a:path>
              </a:pathLst>
            </a:custGeom>
            <a:solidFill>
              <a:srgbClr val="FFF2E8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77" name="Freeform 77"/>
            <p:cNvSpPr/>
            <p:nvPr/>
          </p:nvSpPr>
          <p:spPr>
            <a:xfrm>
              <a:off x="4706391" y="4608630"/>
              <a:ext cx="650395" cy="233445"/>
            </a:xfrm>
            <a:custGeom>
              <a:avLst/>
              <a:gdLst/>
              <a:ahLst/>
              <a:cxnLst/>
              <a:rect l="l" t="t" r="r" b="b"/>
              <a:pathLst>
                <a:path w="240831" h="86441">
                  <a:moveTo>
                    <a:pt x="51266" y="8822"/>
                  </a:moveTo>
                  <a:cubicBezTo>
                    <a:pt x="103110" y="-5999"/>
                    <a:pt x="158470" y="-2637"/>
                    <a:pt x="208143" y="18347"/>
                  </a:cubicBezTo>
                  <a:cubicBezTo>
                    <a:pt x="223859" y="25015"/>
                    <a:pt x="240909" y="36730"/>
                    <a:pt x="240813" y="53780"/>
                  </a:cubicBezTo>
                  <a:cubicBezTo>
                    <a:pt x="239851" y="67001"/>
                    <a:pt x="230955" y="78307"/>
                    <a:pt x="218334" y="82355"/>
                  </a:cubicBezTo>
                  <a:cubicBezTo>
                    <a:pt x="205999" y="86089"/>
                    <a:pt x="192998" y="87089"/>
                    <a:pt x="180234" y="85308"/>
                  </a:cubicBezTo>
                  <a:cubicBezTo>
                    <a:pt x="135524" y="81879"/>
                    <a:pt x="91214" y="74449"/>
                    <a:pt x="47837" y="63115"/>
                  </a:cubicBezTo>
                  <a:cubicBezTo>
                    <a:pt x="36978" y="60352"/>
                    <a:pt x="26215" y="57304"/>
                    <a:pt x="15452" y="53590"/>
                  </a:cubicBezTo>
                  <a:cubicBezTo>
                    <a:pt x="4689" y="49875"/>
                    <a:pt x="-4265" y="50351"/>
                    <a:pt x="2117" y="38350"/>
                  </a:cubicBezTo>
                  <a:cubicBezTo>
                    <a:pt x="10308" y="22157"/>
                    <a:pt x="34978" y="13489"/>
                    <a:pt x="51266" y="8822"/>
                  </a:cubicBezTo>
                  <a:close/>
                </a:path>
              </a:pathLst>
            </a:custGeom>
            <a:solidFill>
              <a:srgbClr val="FFF2E8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78" name="Freeform 78"/>
            <p:cNvSpPr/>
            <p:nvPr/>
          </p:nvSpPr>
          <p:spPr>
            <a:xfrm>
              <a:off x="4519789" y="4570950"/>
              <a:ext cx="442492" cy="588337"/>
            </a:xfrm>
            <a:custGeom>
              <a:avLst/>
              <a:gdLst/>
              <a:ahLst/>
              <a:cxnLst/>
              <a:rect l="l" t="t" r="r" b="b"/>
              <a:pathLst>
                <a:path w="163848" h="217852">
                  <a:moveTo>
                    <a:pt x="11872" y="391"/>
                  </a:moveTo>
                  <a:cubicBezTo>
                    <a:pt x="96378" y="37090"/>
                    <a:pt x="154471" y="116567"/>
                    <a:pt x="163796" y="208226"/>
                  </a:cubicBezTo>
                  <a:cubicBezTo>
                    <a:pt x="164224" y="212941"/>
                    <a:pt x="160748" y="217113"/>
                    <a:pt x="156033" y="217542"/>
                  </a:cubicBezTo>
                  <a:cubicBezTo>
                    <a:pt x="154328" y="217694"/>
                    <a:pt x="152623" y="217332"/>
                    <a:pt x="151127" y="216513"/>
                  </a:cubicBezTo>
                  <a:cubicBezTo>
                    <a:pt x="72546" y="173612"/>
                    <a:pt x="17196" y="97898"/>
                    <a:pt x="156" y="10011"/>
                  </a:cubicBezTo>
                  <a:cubicBezTo>
                    <a:pt x="-787" y="5372"/>
                    <a:pt x="2204" y="848"/>
                    <a:pt x="6843" y="-105"/>
                  </a:cubicBezTo>
                  <a:cubicBezTo>
                    <a:pt x="8529" y="-447"/>
                    <a:pt x="10281" y="-276"/>
                    <a:pt x="11872" y="391"/>
                  </a:cubicBezTo>
                  <a:close/>
                </a:path>
              </a:pathLst>
            </a:custGeom>
            <a:solidFill>
              <a:srgbClr val="FFCD42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79" name="Freeform 79"/>
            <p:cNvSpPr/>
            <p:nvPr/>
          </p:nvSpPr>
          <p:spPr>
            <a:xfrm rot="16992601">
              <a:off x="3557120" y="4539529"/>
              <a:ext cx="610674" cy="610674"/>
            </a:xfrm>
            <a:custGeom>
              <a:avLst/>
              <a:gdLst/>
              <a:ahLst/>
              <a:cxnLst/>
              <a:rect l="l" t="t" r="r" b="b"/>
              <a:pathLst>
                <a:path w="226123" h="226123">
                  <a:moveTo>
                    <a:pt x="226106" y="112785"/>
                  </a:moveTo>
                  <a:cubicBezTo>
                    <a:pt x="226106" y="175227"/>
                    <a:pt x="175487" y="225847"/>
                    <a:pt x="113044" y="225847"/>
                  </a:cubicBezTo>
                  <a:cubicBezTo>
                    <a:pt x="50602" y="225847"/>
                    <a:pt x="-17" y="175227"/>
                    <a:pt x="-17" y="112785"/>
                  </a:cubicBezTo>
                  <a:cubicBezTo>
                    <a:pt x="-17" y="50343"/>
                    <a:pt x="50602" y="-277"/>
                    <a:pt x="113044" y="-277"/>
                  </a:cubicBezTo>
                  <a:cubicBezTo>
                    <a:pt x="175487" y="-277"/>
                    <a:pt x="226106" y="50343"/>
                    <a:pt x="226106" y="112785"/>
                  </a:cubicBezTo>
                  <a:close/>
                </a:path>
              </a:pathLst>
            </a:custGeom>
            <a:solidFill>
              <a:srgbClr val="CA6B4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80" name="Freeform 80"/>
            <p:cNvSpPr/>
            <p:nvPr/>
          </p:nvSpPr>
          <p:spPr>
            <a:xfrm>
              <a:off x="2847976" y="4704456"/>
              <a:ext cx="610674" cy="610674"/>
            </a:xfrm>
            <a:custGeom>
              <a:avLst/>
              <a:gdLst/>
              <a:ahLst/>
              <a:cxnLst/>
              <a:rect l="l" t="t" r="r" b="b"/>
              <a:pathLst>
                <a:path w="226123" h="226123">
                  <a:moveTo>
                    <a:pt x="226124" y="113062"/>
                  </a:moveTo>
                  <a:cubicBezTo>
                    <a:pt x="226124" y="175504"/>
                    <a:pt x="175504" y="226124"/>
                    <a:pt x="113062" y="226124"/>
                  </a:cubicBezTo>
                  <a:cubicBezTo>
                    <a:pt x="50619" y="226124"/>
                    <a:pt x="0" y="175504"/>
                    <a:pt x="0" y="113062"/>
                  </a:cubicBezTo>
                  <a:cubicBezTo>
                    <a:pt x="0" y="50619"/>
                    <a:pt x="50619" y="0"/>
                    <a:pt x="113062" y="0"/>
                  </a:cubicBezTo>
                  <a:cubicBezTo>
                    <a:pt x="175504" y="0"/>
                    <a:pt x="226124" y="50619"/>
                    <a:pt x="226124" y="113062"/>
                  </a:cubicBezTo>
                  <a:close/>
                </a:path>
              </a:pathLst>
            </a:custGeom>
            <a:solidFill>
              <a:srgbClr val="CA6B4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81" name="Freeform 81"/>
            <p:cNvSpPr/>
            <p:nvPr/>
          </p:nvSpPr>
          <p:spPr>
            <a:xfrm rot="18900000">
              <a:off x="3899020" y="5315103"/>
              <a:ext cx="610674" cy="610674"/>
            </a:xfrm>
            <a:custGeom>
              <a:avLst/>
              <a:gdLst/>
              <a:ahLst/>
              <a:cxnLst/>
              <a:rect l="l" t="t" r="r" b="b"/>
              <a:pathLst>
                <a:path w="226123" h="226123">
                  <a:moveTo>
                    <a:pt x="226106" y="112785"/>
                  </a:moveTo>
                  <a:cubicBezTo>
                    <a:pt x="226106" y="175228"/>
                    <a:pt x="175487" y="225847"/>
                    <a:pt x="113044" y="225847"/>
                  </a:cubicBezTo>
                  <a:cubicBezTo>
                    <a:pt x="50602" y="225847"/>
                    <a:pt x="-17" y="175227"/>
                    <a:pt x="-17" y="112785"/>
                  </a:cubicBezTo>
                  <a:cubicBezTo>
                    <a:pt x="-17" y="50343"/>
                    <a:pt x="50602" y="-277"/>
                    <a:pt x="113044" y="-277"/>
                  </a:cubicBezTo>
                  <a:cubicBezTo>
                    <a:pt x="175487" y="-277"/>
                    <a:pt x="226106" y="50343"/>
                    <a:pt x="226106" y="112785"/>
                  </a:cubicBezTo>
                  <a:close/>
                </a:path>
              </a:pathLst>
            </a:custGeom>
            <a:solidFill>
              <a:srgbClr val="CA6B4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82" name="Freeform 82"/>
            <p:cNvSpPr/>
            <p:nvPr/>
          </p:nvSpPr>
          <p:spPr>
            <a:xfrm>
              <a:off x="2967076" y="4932953"/>
              <a:ext cx="865335" cy="1947453"/>
            </a:xfrm>
            <a:custGeom>
              <a:avLst/>
              <a:gdLst/>
              <a:ahLst/>
              <a:cxnLst/>
              <a:rect l="l" t="t" r="r" b="b"/>
              <a:pathLst>
                <a:path w="320420" h="721111">
                  <a:moveTo>
                    <a:pt x="320403" y="5793"/>
                  </a:moveTo>
                  <a:cubicBezTo>
                    <a:pt x="312974" y="29034"/>
                    <a:pt x="305259" y="52179"/>
                    <a:pt x="297448" y="75230"/>
                  </a:cubicBezTo>
                  <a:cubicBezTo>
                    <a:pt x="242575" y="235850"/>
                    <a:pt x="177547" y="392822"/>
                    <a:pt x="102757" y="545194"/>
                  </a:cubicBezTo>
                  <a:lnTo>
                    <a:pt x="92184" y="566244"/>
                  </a:lnTo>
                  <a:cubicBezTo>
                    <a:pt x="77992" y="594819"/>
                    <a:pt x="63609" y="623394"/>
                    <a:pt x="48465" y="651397"/>
                  </a:cubicBezTo>
                  <a:lnTo>
                    <a:pt x="48465" y="651397"/>
                  </a:lnTo>
                  <a:cubicBezTo>
                    <a:pt x="47607" y="653207"/>
                    <a:pt x="46655" y="654922"/>
                    <a:pt x="45607" y="656731"/>
                  </a:cubicBezTo>
                  <a:cubicBezTo>
                    <a:pt x="36082" y="674829"/>
                    <a:pt x="26557" y="692764"/>
                    <a:pt x="17032" y="710547"/>
                  </a:cubicBezTo>
                  <a:lnTo>
                    <a:pt x="17032" y="710547"/>
                  </a:lnTo>
                  <a:lnTo>
                    <a:pt x="11317" y="720835"/>
                  </a:lnTo>
                  <a:lnTo>
                    <a:pt x="-18" y="720835"/>
                  </a:lnTo>
                  <a:cubicBezTo>
                    <a:pt x="2459" y="716548"/>
                    <a:pt x="4840" y="712262"/>
                    <a:pt x="7126" y="707880"/>
                  </a:cubicBezTo>
                  <a:lnTo>
                    <a:pt x="7126" y="707880"/>
                  </a:lnTo>
                  <a:lnTo>
                    <a:pt x="15318" y="693117"/>
                  </a:lnTo>
                  <a:lnTo>
                    <a:pt x="15318" y="693117"/>
                  </a:lnTo>
                  <a:lnTo>
                    <a:pt x="17223" y="689593"/>
                  </a:lnTo>
                  <a:cubicBezTo>
                    <a:pt x="24747" y="675781"/>
                    <a:pt x="32272" y="661875"/>
                    <a:pt x="39606" y="647968"/>
                  </a:cubicBezTo>
                  <a:lnTo>
                    <a:pt x="39606" y="647968"/>
                  </a:lnTo>
                  <a:cubicBezTo>
                    <a:pt x="44274" y="639205"/>
                    <a:pt x="49131" y="630252"/>
                    <a:pt x="53513" y="621489"/>
                  </a:cubicBezTo>
                  <a:lnTo>
                    <a:pt x="53513" y="621489"/>
                  </a:lnTo>
                  <a:cubicBezTo>
                    <a:pt x="63038" y="602439"/>
                    <a:pt x="72563" y="583389"/>
                    <a:pt x="82088" y="564339"/>
                  </a:cubicBezTo>
                  <a:lnTo>
                    <a:pt x="82088" y="564339"/>
                  </a:lnTo>
                  <a:cubicBezTo>
                    <a:pt x="82850" y="563101"/>
                    <a:pt x="83421" y="561767"/>
                    <a:pt x="84088" y="560434"/>
                  </a:cubicBezTo>
                  <a:lnTo>
                    <a:pt x="84088" y="560434"/>
                  </a:lnTo>
                  <a:cubicBezTo>
                    <a:pt x="162917" y="402338"/>
                    <a:pt x="231049" y="239117"/>
                    <a:pt x="288019" y="71896"/>
                  </a:cubicBezTo>
                  <a:cubicBezTo>
                    <a:pt x="295924" y="48941"/>
                    <a:pt x="303544" y="25986"/>
                    <a:pt x="310974" y="2840"/>
                  </a:cubicBezTo>
                  <a:cubicBezTo>
                    <a:pt x="311879" y="373"/>
                    <a:pt x="314622" y="-894"/>
                    <a:pt x="317089" y="20"/>
                  </a:cubicBezTo>
                  <a:cubicBezTo>
                    <a:pt x="319422" y="878"/>
                    <a:pt x="320708" y="3392"/>
                    <a:pt x="320023" y="5793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83" name="Freeform 83"/>
            <p:cNvSpPr/>
            <p:nvPr/>
          </p:nvSpPr>
          <p:spPr>
            <a:xfrm>
              <a:off x="3189937" y="5641404"/>
              <a:ext cx="1006705" cy="829484"/>
            </a:xfrm>
            <a:custGeom>
              <a:avLst/>
              <a:gdLst/>
              <a:ahLst/>
              <a:cxnLst/>
              <a:rect l="l" t="t" r="r" b="b"/>
              <a:pathLst>
                <a:path w="372767" h="307145">
                  <a:moveTo>
                    <a:pt x="4709" y="306869"/>
                  </a:moveTo>
                  <a:cubicBezTo>
                    <a:pt x="3318" y="306821"/>
                    <a:pt x="2004" y="306202"/>
                    <a:pt x="1089" y="305154"/>
                  </a:cubicBezTo>
                  <a:cubicBezTo>
                    <a:pt x="-587" y="303116"/>
                    <a:pt x="-330" y="300115"/>
                    <a:pt x="1661" y="298391"/>
                  </a:cubicBezTo>
                  <a:cubicBezTo>
                    <a:pt x="60621" y="248671"/>
                    <a:pt x="123009" y="198284"/>
                    <a:pt x="183303" y="149516"/>
                  </a:cubicBezTo>
                  <a:cubicBezTo>
                    <a:pt x="243596" y="100748"/>
                    <a:pt x="305985" y="50456"/>
                    <a:pt x="364849" y="830"/>
                  </a:cubicBezTo>
                  <a:cubicBezTo>
                    <a:pt x="366888" y="-846"/>
                    <a:pt x="369888" y="-589"/>
                    <a:pt x="371612" y="1402"/>
                  </a:cubicBezTo>
                  <a:cubicBezTo>
                    <a:pt x="373298" y="3354"/>
                    <a:pt x="373088" y="6298"/>
                    <a:pt x="371136" y="7984"/>
                  </a:cubicBezTo>
                  <a:cubicBezTo>
                    <a:pt x="371107" y="8012"/>
                    <a:pt x="371078" y="8041"/>
                    <a:pt x="371040" y="8069"/>
                  </a:cubicBezTo>
                  <a:cubicBezTo>
                    <a:pt x="312081" y="57790"/>
                    <a:pt x="249692" y="108177"/>
                    <a:pt x="189303" y="156945"/>
                  </a:cubicBezTo>
                  <a:cubicBezTo>
                    <a:pt x="128915" y="205713"/>
                    <a:pt x="66717" y="256291"/>
                    <a:pt x="7757" y="305726"/>
                  </a:cubicBezTo>
                  <a:cubicBezTo>
                    <a:pt x="6919" y="306478"/>
                    <a:pt x="5833" y="306888"/>
                    <a:pt x="4709" y="306869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84" name="Freeform 84"/>
            <p:cNvSpPr/>
            <p:nvPr/>
          </p:nvSpPr>
          <p:spPr>
            <a:xfrm>
              <a:off x="3071615" y="5132195"/>
              <a:ext cx="111701" cy="1577151"/>
            </a:xfrm>
            <a:custGeom>
              <a:avLst/>
              <a:gdLst/>
              <a:ahLst/>
              <a:cxnLst/>
              <a:rect l="l" t="t" r="r" b="b"/>
              <a:pathLst>
                <a:path w="41361" h="583994">
                  <a:moveTo>
                    <a:pt x="4802" y="583717"/>
                  </a:moveTo>
                  <a:lnTo>
                    <a:pt x="3945" y="583717"/>
                  </a:lnTo>
                  <a:cubicBezTo>
                    <a:pt x="1373" y="583279"/>
                    <a:pt x="-360" y="580859"/>
                    <a:pt x="40" y="578288"/>
                  </a:cubicBezTo>
                  <a:cubicBezTo>
                    <a:pt x="30520" y="403028"/>
                    <a:pt x="38140" y="231483"/>
                    <a:pt x="26424" y="4692"/>
                  </a:cubicBezTo>
                  <a:cubicBezTo>
                    <a:pt x="26319" y="2092"/>
                    <a:pt x="28310" y="-108"/>
                    <a:pt x="30901" y="-261"/>
                  </a:cubicBezTo>
                  <a:cubicBezTo>
                    <a:pt x="33473" y="-470"/>
                    <a:pt x="35720" y="1435"/>
                    <a:pt x="35940" y="4006"/>
                  </a:cubicBezTo>
                  <a:cubicBezTo>
                    <a:pt x="35940" y="4073"/>
                    <a:pt x="35949" y="4149"/>
                    <a:pt x="35949" y="4216"/>
                  </a:cubicBezTo>
                  <a:cubicBezTo>
                    <a:pt x="48046" y="231768"/>
                    <a:pt x="40045" y="404266"/>
                    <a:pt x="9469" y="579907"/>
                  </a:cubicBezTo>
                  <a:cubicBezTo>
                    <a:pt x="9050" y="582145"/>
                    <a:pt x="7079" y="583755"/>
                    <a:pt x="4802" y="583717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85" name="Freeform 85"/>
            <p:cNvSpPr/>
            <p:nvPr/>
          </p:nvSpPr>
          <p:spPr>
            <a:xfrm>
              <a:off x="1884630" y="3679973"/>
              <a:ext cx="357717" cy="638115"/>
            </a:xfrm>
            <a:custGeom>
              <a:avLst/>
              <a:gdLst/>
              <a:ahLst/>
              <a:cxnLst/>
              <a:rect l="l" t="t" r="r" b="b"/>
              <a:pathLst>
                <a:path w="132457" h="236284">
                  <a:moveTo>
                    <a:pt x="130761" y="4931"/>
                  </a:moveTo>
                  <a:cubicBezTo>
                    <a:pt x="132999" y="29486"/>
                    <a:pt x="132999" y="54195"/>
                    <a:pt x="130761" y="78750"/>
                  </a:cubicBezTo>
                  <a:cubicBezTo>
                    <a:pt x="130094" y="85798"/>
                    <a:pt x="129141" y="92656"/>
                    <a:pt x="127998" y="99514"/>
                  </a:cubicBezTo>
                  <a:cubicBezTo>
                    <a:pt x="125655" y="112487"/>
                    <a:pt x="122214" y="125232"/>
                    <a:pt x="117711" y="137614"/>
                  </a:cubicBezTo>
                  <a:cubicBezTo>
                    <a:pt x="117420" y="138652"/>
                    <a:pt x="117070" y="139662"/>
                    <a:pt x="116664" y="140662"/>
                  </a:cubicBezTo>
                  <a:cubicBezTo>
                    <a:pt x="114759" y="145615"/>
                    <a:pt x="112663" y="150187"/>
                    <a:pt x="110282" y="155236"/>
                  </a:cubicBezTo>
                  <a:cubicBezTo>
                    <a:pt x="92283" y="192650"/>
                    <a:pt x="60453" y="221615"/>
                    <a:pt x="21509" y="236008"/>
                  </a:cubicBezTo>
                  <a:cubicBezTo>
                    <a:pt x="7611" y="207652"/>
                    <a:pt x="255" y="176534"/>
                    <a:pt x="-18" y="144949"/>
                  </a:cubicBezTo>
                  <a:cubicBezTo>
                    <a:pt x="-18" y="138186"/>
                    <a:pt x="-18" y="131423"/>
                    <a:pt x="744" y="124851"/>
                  </a:cubicBezTo>
                  <a:cubicBezTo>
                    <a:pt x="744" y="121326"/>
                    <a:pt x="1506" y="117898"/>
                    <a:pt x="1983" y="114564"/>
                  </a:cubicBezTo>
                  <a:cubicBezTo>
                    <a:pt x="3547" y="103048"/>
                    <a:pt x="6160" y="91694"/>
                    <a:pt x="9793" y="80655"/>
                  </a:cubicBezTo>
                  <a:cubicBezTo>
                    <a:pt x="12025" y="73273"/>
                    <a:pt x="14762" y="66044"/>
                    <a:pt x="17985" y="59033"/>
                  </a:cubicBezTo>
                  <a:cubicBezTo>
                    <a:pt x="26873" y="38526"/>
                    <a:pt x="39104" y="19628"/>
                    <a:pt x="54180" y="3121"/>
                  </a:cubicBezTo>
                  <a:cubicBezTo>
                    <a:pt x="79526" y="-1956"/>
                    <a:pt x="105683" y="-1336"/>
                    <a:pt x="130761" y="4931"/>
                  </a:cubicBezTo>
                  <a:close/>
                </a:path>
              </a:pathLst>
            </a:custGeom>
            <a:solidFill>
              <a:srgbClr val="FFCD42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86" name="Freeform 86"/>
            <p:cNvSpPr/>
            <p:nvPr/>
          </p:nvSpPr>
          <p:spPr>
            <a:xfrm>
              <a:off x="1883860" y="4003743"/>
              <a:ext cx="317942" cy="97495"/>
            </a:xfrm>
            <a:custGeom>
              <a:avLst/>
              <a:gdLst/>
              <a:ahLst/>
              <a:cxnLst/>
              <a:rect l="l" t="t" r="r" b="b"/>
              <a:pathLst>
                <a:path w="117729" h="36101">
                  <a:moveTo>
                    <a:pt x="117711" y="18203"/>
                  </a:moveTo>
                  <a:cubicBezTo>
                    <a:pt x="117420" y="19242"/>
                    <a:pt x="117070" y="20251"/>
                    <a:pt x="116664" y="21251"/>
                  </a:cubicBezTo>
                  <a:cubicBezTo>
                    <a:pt x="114759" y="26204"/>
                    <a:pt x="112663" y="30776"/>
                    <a:pt x="110282" y="35825"/>
                  </a:cubicBezTo>
                  <a:cubicBezTo>
                    <a:pt x="76460" y="17489"/>
                    <a:pt x="36613" y="13774"/>
                    <a:pt x="-18" y="25537"/>
                  </a:cubicBezTo>
                  <a:cubicBezTo>
                    <a:pt x="-18" y="18775"/>
                    <a:pt x="-18" y="12012"/>
                    <a:pt x="744" y="5440"/>
                  </a:cubicBezTo>
                  <a:cubicBezTo>
                    <a:pt x="39938" y="-5333"/>
                    <a:pt x="81764" y="-770"/>
                    <a:pt x="117711" y="18203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87" name="Freeform 87"/>
            <p:cNvSpPr/>
            <p:nvPr/>
          </p:nvSpPr>
          <p:spPr>
            <a:xfrm>
              <a:off x="1910353" y="3833107"/>
              <a:ext cx="326687" cy="116365"/>
            </a:xfrm>
            <a:custGeom>
              <a:avLst/>
              <a:gdLst/>
              <a:ahLst/>
              <a:cxnLst/>
              <a:rect l="l" t="t" r="r" b="b"/>
              <a:pathLst>
                <a:path w="120967" h="43088">
                  <a:moveTo>
                    <a:pt x="120950" y="22047"/>
                  </a:moveTo>
                  <a:cubicBezTo>
                    <a:pt x="120283" y="29095"/>
                    <a:pt x="119331" y="35953"/>
                    <a:pt x="118188" y="42811"/>
                  </a:cubicBezTo>
                  <a:cubicBezTo>
                    <a:pt x="83493" y="19380"/>
                    <a:pt x="40155" y="12636"/>
                    <a:pt x="-18" y="24428"/>
                  </a:cubicBezTo>
                  <a:cubicBezTo>
                    <a:pt x="2214" y="17046"/>
                    <a:pt x="4952" y="9817"/>
                    <a:pt x="8174" y="2806"/>
                  </a:cubicBezTo>
                  <a:cubicBezTo>
                    <a:pt x="46852" y="-4899"/>
                    <a:pt x="87013" y="1959"/>
                    <a:pt x="120950" y="22047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88" name="Freeform 88"/>
            <p:cNvSpPr/>
            <p:nvPr/>
          </p:nvSpPr>
          <p:spPr>
            <a:xfrm>
              <a:off x="2063406" y="3347239"/>
              <a:ext cx="257262" cy="257267"/>
            </a:xfrm>
            <a:custGeom>
              <a:avLst/>
              <a:gdLst/>
              <a:ahLst/>
              <a:cxnLst/>
              <a:rect l="l" t="t" r="r" b="b"/>
              <a:pathLst>
                <a:path w="95260" h="95262">
                  <a:moveTo>
                    <a:pt x="86947" y="20505"/>
                  </a:moveTo>
                  <a:cubicBezTo>
                    <a:pt x="101777" y="42232"/>
                    <a:pt x="96187" y="71864"/>
                    <a:pt x="74462" y="86694"/>
                  </a:cubicBezTo>
                  <a:cubicBezTo>
                    <a:pt x="52739" y="101515"/>
                    <a:pt x="23107" y="95934"/>
                    <a:pt x="8278" y="74207"/>
                  </a:cubicBezTo>
                  <a:cubicBezTo>
                    <a:pt x="-6552" y="52481"/>
                    <a:pt x="-962" y="22848"/>
                    <a:pt x="20762" y="8018"/>
                  </a:cubicBezTo>
                  <a:cubicBezTo>
                    <a:pt x="20853" y="7961"/>
                    <a:pt x="20943" y="7894"/>
                    <a:pt x="21034" y="7837"/>
                  </a:cubicBezTo>
                  <a:cubicBezTo>
                    <a:pt x="42753" y="-6774"/>
                    <a:pt x="72190" y="-1116"/>
                    <a:pt x="86947" y="20505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89" name="Freeform 89"/>
            <p:cNvSpPr/>
            <p:nvPr/>
          </p:nvSpPr>
          <p:spPr>
            <a:xfrm>
              <a:off x="1998032" y="3518456"/>
              <a:ext cx="289159" cy="289159"/>
            </a:xfrm>
            <a:custGeom>
              <a:avLst/>
              <a:gdLst/>
              <a:ahLst/>
              <a:cxnLst/>
              <a:rect l="l" t="t" r="r" b="b"/>
              <a:pathLst>
                <a:path w="107071" h="107071">
                  <a:moveTo>
                    <a:pt x="97818" y="23210"/>
                  </a:moveTo>
                  <a:cubicBezTo>
                    <a:pt x="114415" y="47679"/>
                    <a:pt x="108035" y="80960"/>
                    <a:pt x="83568" y="97562"/>
                  </a:cubicBezTo>
                  <a:cubicBezTo>
                    <a:pt x="59102" y="114154"/>
                    <a:pt x="25814" y="107772"/>
                    <a:pt x="9218" y="83312"/>
                  </a:cubicBezTo>
                  <a:cubicBezTo>
                    <a:pt x="-7378" y="58843"/>
                    <a:pt x="-998" y="25553"/>
                    <a:pt x="23468" y="8960"/>
                  </a:cubicBezTo>
                  <a:cubicBezTo>
                    <a:pt x="23486" y="8951"/>
                    <a:pt x="23505" y="8932"/>
                    <a:pt x="23524" y="8922"/>
                  </a:cubicBezTo>
                  <a:cubicBezTo>
                    <a:pt x="47988" y="-7632"/>
                    <a:pt x="81237" y="-1232"/>
                    <a:pt x="97818" y="23210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90" name="Freeform 90"/>
            <p:cNvSpPr/>
            <p:nvPr/>
          </p:nvSpPr>
          <p:spPr>
            <a:xfrm>
              <a:off x="2123343" y="3137638"/>
              <a:ext cx="63278" cy="279869"/>
            </a:xfrm>
            <a:custGeom>
              <a:avLst/>
              <a:gdLst/>
              <a:ahLst/>
              <a:cxnLst/>
              <a:rect l="l" t="t" r="r" b="b"/>
              <a:pathLst>
                <a:path w="23431" h="103631">
                  <a:moveTo>
                    <a:pt x="23414" y="103355"/>
                  </a:moveTo>
                  <a:lnTo>
                    <a:pt x="-18" y="-277"/>
                  </a:lnTo>
                </a:path>
              </a:pathLst>
            </a:custGeom>
            <a:noFill/>
            <a:ln w="4763" cap="rnd">
              <a:solidFill>
                <a:srgbClr val="292E33"/>
              </a:solidFill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91" name="Freeform 91"/>
            <p:cNvSpPr/>
            <p:nvPr/>
          </p:nvSpPr>
          <p:spPr>
            <a:xfrm>
              <a:off x="2240902" y="3205807"/>
              <a:ext cx="186495" cy="181606"/>
            </a:xfrm>
            <a:custGeom>
              <a:avLst/>
              <a:gdLst/>
              <a:ahLst/>
              <a:cxnLst/>
              <a:rect l="l" t="t" r="r" b="b"/>
              <a:pathLst>
                <a:path w="69056" h="67246">
                  <a:moveTo>
                    <a:pt x="-18" y="66970"/>
                  </a:moveTo>
                  <a:lnTo>
                    <a:pt x="69039" y="-277"/>
                  </a:lnTo>
                </a:path>
              </a:pathLst>
            </a:custGeom>
            <a:noFill/>
            <a:ln w="4763" cap="rnd">
              <a:solidFill>
                <a:srgbClr val="292E33"/>
              </a:solidFill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92" name="Freeform 92"/>
            <p:cNvSpPr/>
            <p:nvPr/>
          </p:nvSpPr>
          <p:spPr>
            <a:xfrm>
              <a:off x="1578821" y="3591422"/>
              <a:ext cx="543374" cy="690642"/>
            </a:xfrm>
            <a:custGeom>
              <a:avLst/>
              <a:gdLst/>
              <a:ahLst/>
              <a:cxnLst/>
              <a:rect l="l" t="t" r="r" b="b"/>
              <a:pathLst>
                <a:path w="201203" h="255734">
                  <a:moveTo>
                    <a:pt x="17588" y="61437"/>
                  </a:moveTo>
                  <a:cubicBezTo>
                    <a:pt x="11475" y="67114"/>
                    <a:pt x="6497" y="73905"/>
                    <a:pt x="2920" y="81440"/>
                  </a:cubicBezTo>
                  <a:cubicBezTo>
                    <a:pt x="-3628" y="93870"/>
                    <a:pt x="1138" y="109243"/>
                    <a:pt x="13564" y="115796"/>
                  </a:cubicBezTo>
                  <a:cubicBezTo>
                    <a:pt x="16187" y="117177"/>
                    <a:pt x="19032" y="118092"/>
                    <a:pt x="21970" y="118492"/>
                  </a:cubicBezTo>
                  <a:cubicBezTo>
                    <a:pt x="29883" y="119759"/>
                    <a:pt x="37966" y="119502"/>
                    <a:pt x="45782" y="117730"/>
                  </a:cubicBezTo>
                  <a:cubicBezTo>
                    <a:pt x="79815" y="111282"/>
                    <a:pt x="111097" y="94679"/>
                    <a:pt x="135508" y="70105"/>
                  </a:cubicBezTo>
                  <a:cubicBezTo>
                    <a:pt x="139508" y="66009"/>
                    <a:pt x="143604" y="60009"/>
                    <a:pt x="140747" y="54960"/>
                  </a:cubicBezTo>
                  <a:cubicBezTo>
                    <a:pt x="138609" y="51903"/>
                    <a:pt x="134887" y="50379"/>
                    <a:pt x="131222" y="51055"/>
                  </a:cubicBezTo>
                  <a:cubicBezTo>
                    <a:pt x="127786" y="51712"/>
                    <a:pt x="124535" y="53112"/>
                    <a:pt x="121697" y="55151"/>
                  </a:cubicBezTo>
                  <a:cubicBezTo>
                    <a:pt x="72559" y="84983"/>
                    <a:pt x="36705" y="132494"/>
                    <a:pt x="21494" y="187929"/>
                  </a:cubicBezTo>
                  <a:cubicBezTo>
                    <a:pt x="17903" y="199874"/>
                    <a:pt x="16961" y="212447"/>
                    <a:pt x="18731" y="224791"/>
                  </a:cubicBezTo>
                  <a:cubicBezTo>
                    <a:pt x="20665" y="237126"/>
                    <a:pt x="28434" y="247765"/>
                    <a:pt x="39591" y="253366"/>
                  </a:cubicBezTo>
                  <a:cubicBezTo>
                    <a:pt x="53906" y="257690"/>
                    <a:pt x="69413" y="255233"/>
                    <a:pt x="81692" y="246698"/>
                  </a:cubicBezTo>
                  <a:cubicBezTo>
                    <a:pt x="108214" y="230296"/>
                    <a:pt x="129624" y="206808"/>
                    <a:pt x="143509" y="178880"/>
                  </a:cubicBezTo>
                  <a:cubicBezTo>
                    <a:pt x="157333" y="151096"/>
                    <a:pt x="168527" y="122073"/>
                    <a:pt x="176942" y="92203"/>
                  </a:cubicBezTo>
                  <a:cubicBezTo>
                    <a:pt x="183673" y="70677"/>
                    <a:pt x="190467" y="49121"/>
                    <a:pt x="197325" y="27528"/>
                  </a:cubicBezTo>
                  <a:cubicBezTo>
                    <a:pt x="199325" y="21242"/>
                    <a:pt x="203040" y="5049"/>
                    <a:pt x="200087" y="2763"/>
                  </a:cubicBezTo>
                  <a:cubicBezTo>
                    <a:pt x="194753" y="-1428"/>
                    <a:pt x="179228" y="1"/>
                    <a:pt x="172751" y="-190"/>
                  </a:cubicBezTo>
                  <a:cubicBezTo>
                    <a:pt x="135662" y="-1037"/>
                    <a:pt x="98992" y="7792"/>
                    <a:pt x="66356" y="25433"/>
                  </a:cubicBezTo>
                  <a:cubicBezTo>
                    <a:pt x="48077" y="34424"/>
                    <a:pt x="31559" y="46616"/>
                    <a:pt x="17588" y="61437"/>
                  </a:cubicBezTo>
                  <a:close/>
                </a:path>
              </a:pathLst>
            </a:custGeom>
            <a:noFill/>
            <a:ln w="4763" cap="flat">
              <a:solidFill>
                <a:srgbClr val="FFFFFF"/>
              </a:solidFill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93" name="Freeform 93"/>
            <p:cNvSpPr/>
            <p:nvPr/>
          </p:nvSpPr>
          <p:spPr>
            <a:xfrm>
              <a:off x="2088794" y="3632798"/>
              <a:ext cx="460584" cy="802705"/>
            </a:xfrm>
            <a:custGeom>
              <a:avLst/>
              <a:gdLst/>
              <a:ahLst/>
              <a:cxnLst/>
              <a:rect l="l" t="t" r="r" b="b"/>
              <a:pathLst>
                <a:path w="170547" h="297229">
                  <a:moveTo>
                    <a:pt x="167176" y="138986"/>
                  </a:moveTo>
                  <a:cubicBezTo>
                    <a:pt x="169805" y="146901"/>
                    <a:pt x="170910" y="155235"/>
                    <a:pt x="170415" y="163560"/>
                  </a:cubicBezTo>
                  <a:cubicBezTo>
                    <a:pt x="170262" y="177552"/>
                    <a:pt x="158794" y="188773"/>
                    <a:pt x="144802" y="188621"/>
                  </a:cubicBezTo>
                  <a:cubicBezTo>
                    <a:pt x="141668" y="188583"/>
                    <a:pt x="138563" y="187973"/>
                    <a:pt x="135648" y="186801"/>
                  </a:cubicBezTo>
                  <a:cubicBezTo>
                    <a:pt x="128076" y="184096"/>
                    <a:pt x="121085" y="179953"/>
                    <a:pt x="115074" y="174609"/>
                  </a:cubicBezTo>
                  <a:cubicBezTo>
                    <a:pt x="88347" y="152569"/>
                    <a:pt x="68915" y="122946"/>
                    <a:pt x="59353" y="89646"/>
                  </a:cubicBezTo>
                  <a:cubicBezTo>
                    <a:pt x="57734" y="84122"/>
                    <a:pt x="57067" y="76883"/>
                    <a:pt x="62020" y="73835"/>
                  </a:cubicBezTo>
                  <a:cubicBezTo>
                    <a:pt x="65153" y="72444"/>
                    <a:pt x="68790" y="72844"/>
                    <a:pt x="71545" y="74883"/>
                  </a:cubicBezTo>
                  <a:cubicBezTo>
                    <a:pt x="74314" y="77121"/>
                    <a:pt x="76586" y="79912"/>
                    <a:pt x="78213" y="83074"/>
                  </a:cubicBezTo>
                  <a:cubicBezTo>
                    <a:pt x="107026" y="132785"/>
                    <a:pt x="115808" y="191611"/>
                    <a:pt x="102787" y="247571"/>
                  </a:cubicBezTo>
                  <a:cubicBezTo>
                    <a:pt x="100377" y="259858"/>
                    <a:pt x="95301" y="271460"/>
                    <a:pt x="87928" y="281575"/>
                  </a:cubicBezTo>
                  <a:cubicBezTo>
                    <a:pt x="80361" y="291757"/>
                    <a:pt x="68218" y="297511"/>
                    <a:pt x="55543" y="296910"/>
                  </a:cubicBezTo>
                  <a:cubicBezTo>
                    <a:pt x="40895" y="293910"/>
                    <a:pt x="28453" y="284309"/>
                    <a:pt x="21825" y="270907"/>
                  </a:cubicBezTo>
                  <a:cubicBezTo>
                    <a:pt x="6423" y="243761"/>
                    <a:pt x="-1098" y="212852"/>
                    <a:pt x="108" y="181658"/>
                  </a:cubicBezTo>
                  <a:cubicBezTo>
                    <a:pt x="1382" y="150673"/>
                    <a:pt x="5527" y="119869"/>
                    <a:pt x="12490" y="89646"/>
                  </a:cubicBezTo>
                  <a:lnTo>
                    <a:pt x="25635" y="22971"/>
                  </a:lnTo>
                  <a:cubicBezTo>
                    <a:pt x="26873" y="16399"/>
                    <a:pt x="31350" y="397"/>
                    <a:pt x="35160" y="-175"/>
                  </a:cubicBezTo>
                  <a:cubicBezTo>
                    <a:pt x="41827" y="-1317"/>
                    <a:pt x="54781" y="7446"/>
                    <a:pt x="60687" y="10398"/>
                  </a:cubicBezTo>
                  <a:cubicBezTo>
                    <a:pt x="93710" y="27362"/>
                    <a:pt x="121742" y="52642"/>
                    <a:pt x="142030" y="83741"/>
                  </a:cubicBezTo>
                  <a:cubicBezTo>
                    <a:pt x="153622" y="100524"/>
                    <a:pt x="162137" y="119231"/>
                    <a:pt x="167176" y="138986"/>
                  </a:cubicBezTo>
                  <a:close/>
                </a:path>
              </a:pathLst>
            </a:custGeom>
            <a:noFill/>
            <a:ln w="4763" cap="flat">
              <a:solidFill>
                <a:srgbClr val="FFFFFF"/>
              </a:solidFill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94" name="Freeform 94"/>
            <p:cNvSpPr/>
            <p:nvPr/>
          </p:nvSpPr>
          <p:spPr>
            <a:xfrm>
              <a:off x="5337649" y="4833859"/>
              <a:ext cx="311101" cy="357466"/>
            </a:xfrm>
            <a:custGeom>
              <a:avLst/>
              <a:gdLst/>
              <a:ahLst/>
              <a:cxnLst/>
              <a:rect l="l" t="t" r="r" b="b"/>
              <a:pathLst>
                <a:path w="115196" h="132364">
                  <a:moveTo>
                    <a:pt x="57836" y="129068"/>
                  </a:moveTo>
                  <a:cubicBezTo>
                    <a:pt x="45168" y="106855"/>
                    <a:pt x="25890" y="89148"/>
                    <a:pt x="2687" y="78394"/>
                  </a:cubicBezTo>
                  <a:cubicBezTo>
                    <a:pt x="191" y="77042"/>
                    <a:pt x="-752" y="73927"/>
                    <a:pt x="601" y="71422"/>
                  </a:cubicBezTo>
                  <a:cubicBezTo>
                    <a:pt x="991" y="70708"/>
                    <a:pt x="1544" y="70098"/>
                    <a:pt x="2210" y="69632"/>
                  </a:cubicBezTo>
                  <a:cubicBezTo>
                    <a:pt x="23785" y="52506"/>
                    <a:pt x="40015" y="29569"/>
                    <a:pt x="48978" y="3528"/>
                  </a:cubicBezTo>
                  <a:cubicBezTo>
                    <a:pt x="49664" y="823"/>
                    <a:pt x="52417" y="-806"/>
                    <a:pt x="55112" y="-120"/>
                  </a:cubicBezTo>
                  <a:cubicBezTo>
                    <a:pt x="56627" y="261"/>
                    <a:pt x="57884" y="1328"/>
                    <a:pt x="58503" y="2766"/>
                  </a:cubicBezTo>
                  <a:cubicBezTo>
                    <a:pt x="72286" y="25245"/>
                    <a:pt x="90936" y="44352"/>
                    <a:pt x="113081" y="58678"/>
                  </a:cubicBezTo>
                  <a:cubicBezTo>
                    <a:pt x="115348" y="60307"/>
                    <a:pt x="115853" y="63459"/>
                    <a:pt x="114224" y="65726"/>
                  </a:cubicBezTo>
                  <a:cubicBezTo>
                    <a:pt x="113910" y="66164"/>
                    <a:pt x="113520" y="66555"/>
                    <a:pt x="113081" y="66869"/>
                  </a:cubicBezTo>
                  <a:cubicBezTo>
                    <a:pt x="92384" y="82814"/>
                    <a:pt x="76544" y="104226"/>
                    <a:pt x="67361" y="128686"/>
                  </a:cubicBezTo>
                  <a:cubicBezTo>
                    <a:pt x="66399" y="131363"/>
                    <a:pt x="63456" y="132744"/>
                    <a:pt x="60780" y="131782"/>
                  </a:cubicBezTo>
                  <a:cubicBezTo>
                    <a:pt x="59475" y="131315"/>
                    <a:pt x="58408" y="130334"/>
                    <a:pt x="57836" y="129068"/>
                  </a:cubicBezTo>
                  <a:close/>
                </a:path>
              </a:pathLst>
            </a:custGeom>
            <a:solidFill>
              <a:srgbClr val="FFF2E8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95" name="Freeform 95"/>
            <p:cNvSpPr/>
            <p:nvPr/>
          </p:nvSpPr>
          <p:spPr>
            <a:xfrm>
              <a:off x="1293235" y="2793473"/>
              <a:ext cx="309214" cy="355435"/>
            </a:xfrm>
            <a:custGeom>
              <a:avLst/>
              <a:gdLst/>
              <a:ahLst/>
              <a:cxnLst/>
              <a:rect l="l" t="t" r="r" b="b"/>
              <a:pathLst>
                <a:path w="114497" h="131612">
                  <a:moveTo>
                    <a:pt x="57804" y="129067"/>
                  </a:moveTo>
                  <a:cubicBezTo>
                    <a:pt x="45168" y="106865"/>
                    <a:pt x="25923" y="89148"/>
                    <a:pt x="2750" y="78394"/>
                  </a:cubicBezTo>
                  <a:cubicBezTo>
                    <a:pt x="263" y="77137"/>
                    <a:pt x="-732" y="74099"/>
                    <a:pt x="529" y="71613"/>
                  </a:cubicBezTo>
                  <a:cubicBezTo>
                    <a:pt x="912" y="70851"/>
                    <a:pt x="1479" y="70203"/>
                    <a:pt x="2178" y="69727"/>
                  </a:cubicBezTo>
                  <a:cubicBezTo>
                    <a:pt x="23518" y="52487"/>
                    <a:pt x="39509" y="29522"/>
                    <a:pt x="48279" y="3528"/>
                  </a:cubicBezTo>
                  <a:cubicBezTo>
                    <a:pt x="48966" y="823"/>
                    <a:pt x="51714" y="-806"/>
                    <a:pt x="54416" y="-120"/>
                  </a:cubicBezTo>
                  <a:cubicBezTo>
                    <a:pt x="55932" y="261"/>
                    <a:pt x="57183" y="1328"/>
                    <a:pt x="57804" y="2766"/>
                  </a:cubicBezTo>
                  <a:cubicBezTo>
                    <a:pt x="71618" y="25226"/>
                    <a:pt x="90262" y="44324"/>
                    <a:pt x="112383" y="58678"/>
                  </a:cubicBezTo>
                  <a:cubicBezTo>
                    <a:pt x="114645" y="60307"/>
                    <a:pt x="115157" y="63459"/>
                    <a:pt x="113527" y="65726"/>
                  </a:cubicBezTo>
                  <a:cubicBezTo>
                    <a:pt x="113209" y="66164"/>
                    <a:pt x="112824" y="66555"/>
                    <a:pt x="112383" y="66869"/>
                  </a:cubicBezTo>
                  <a:cubicBezTo>
                    <a:pt x="91630" y="82786"/>
                    <a:pt x="75757" y="104198"/>
                    <a:pt x="66567" y="128687"/>
                  </a:cubicBezTo>
                  <a:cubicBezTo>
                    <a:pt x="65190" y="131173"/>
                    <a:pt x="62059" y="132068"/>
                    <a:pt x="59575" y="130687"/>
                  </a:cubicBezTo>
                  <a:cubicBezTo>
                    <a:pt x="58864" y="130296"/>
                    <a:pt x="58259" y="129744"/>
                    <a:pt x="57804" y="129067"/>
                  </a:cubicBezTo>
                  <a:close/>
                </a:path>
              </a:pathLst>
            </a:custGeom>
            <a:solidFill>
              <a:srgbClr val="FFF2E8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96" name="Freeform 96"/>
            <p:cNvSpPr/>
            <p:nvPr/>
          </p:nvSpPr>
          <p:spPr>
            <a:xfrm>
              <a:off x="5133752" y="6335506"/>
              <a:ext cx="228184" cy="261507"/>
            </a:xfrm>
            <a:custGeom>
              <a:avLst/>
              <a:gdLst/>
              <a:ahLst/>
              <a:cxnLst/>
              <a:rect l="l" t="t" r="r" b="b"/>
              <a:pathLst>
                <a:path w="84493" h="96832">
                  <a:moveTo>
                    <a:pt x="42468" y="94525"/>
                  </a:moveTo>
                  <a:cubicBezTo>
                    <a:pt x="33115" y="78162"/>
                    <a:pt x="18903" y="65112"/>
                    <a:pt x="1797" y="57187"/>
                  </a:cubicBezTo>
                  <a:cubicBezTo>
                    <a:pt x="34" y="56140"/>
                    <a:pt x="-547" y="53854"/>
                    <a:pt x="511" y="52092"/>
                  </a:cubicBezTo>
                  <a:cubicBezTo>
                    <a:pt x="825" y="51567"/>
                    <a:pt x="1263" y="51120"/>
                    <a:pt x="1797" y="50806"/>
                  </a:cubicBezTo>
                  <a:cubicBezTo>
                    <a:pt x="17570" y="38166"/>
                    <a:pt x="29400" y="21278"/>
                    <a:pt x="35896" y="2133"/>
                  </a:cubicBezTo>
                  <a:cubicBezTo>
                    <a:pt x="36668" y="180"/>
                    <a:pt x="38887" y="-782"/>
                    <a:pt x="40840" y="-10"/>
                  </a:cubicBezTo>
                  <a:cubicBezTo>
                    <a:pt x="41649" y="314"/>
                    <a:pt x="42325" y="895"/>
                    <a:pt x="42754" y="1657"/>
                  </a:cubicBezTo>
                  <a:cubicBezTo>
                    <a:pt x="52917" y="18192"/>
                    <a:pt x="66652" y="32251"/>
                    <a:pt x="82950" y="42805"/>
                  </a:cubicBezTo>
                  <a:cubicBezTo>
                    <a:pt x="84636" y="44071"/>
                    <a:pt x="84978" y="46453"/>
                    <a:pt x="83712" y="48139"/>
                  </a:cubicBezTo>
                  <a:cubicBezTo>
                    <a:pt x="83492" y="48424"/>
                    <a:pt x="83235" y="48682"/>
                    <a:pt x="82950" y="48900"/>
                  </a:cubicBezTo>
                  <a:cubicBezTo>
                    <a:pt x="67652" y="60626"/>
                    <a:pt x="55937" y="76399"/>
                    <a:pt x="49136" y="94430"/>
                  </a:cubicBezTo>
                  <a:cubicBezTo>
                    <a:pt x="48260" y="96287"/>
                    <a:pt x="46040" y="97078"/>
                    <a:pt x="44192" y="96192"/>
                  </a:cubicBezTo>
                  <a:cubicBezTo>
                    <a:pt x="43449" y="95849"/>
                    <a:pt x="42840" y="95259"/>
                    <a:pt x="42468" y="94525"/>
                  </a:cubicBezTo>
                  <a:close/>
                </a:path>
              </a:pathLst>
            </a:custGeom>
            <a:solidFill>
              <a:srgbClr val="FFF2E8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97" name="Freeform 97"/>
            <p:cNvSpPr/>
            <p:nvPr/>
          </p:nvSpPr>
          <p:spPr>
            <a:xfrm>
              <a:off x="2535964" y="6229449"/>
              <a:ext cx="229189" cy="263400"/>
            </a:xfrm>
            <a:custGeom>
              <a:avLst/>
              <a:gdLst/>
              <a:ahLst/>
              <a:cxnLst/>
              <a:rect l="l" t="t" r="r" b="b"/>
              <a:pathLst>
                <a:path w="84865" h="97533">
                  <a:moveTo>
                    <a:pt x="42459" y="94458"/>
                  </a:moveTo>
                  <a:cubicBezTo>
                    <a:pt x="33105" y="78094"/>
                    <a:pt x="18894" y="65045"/>
                    <a:pt x="1787" y="57120"/>
                  </a:cubicBezTo>
                  <a:cubicBezTo>
                    <a:pt x="-4" y="56016"/>
                    <a:pt x="-556" y="53663"/>
                    <a:pt x="558" y="51872"/>
                  </a:cubicBezTo>
                  <a:cubicBezTo>
                    <a:pt x="863" y="51377"/>
                    <a:pt x="1292" y="50958"/>
                    <a:pt x="1787" y="50643"/>
                  </a:cubicBezTo>
                  <a:cubicBezTo>
                    <a:pt x="17732" y="38042"/>
                    <a:pt x="29695" y="21106"/>
                    <a:pt x="36268" y="1875"/>
                  </a:cubicBezTo>
                  <a:cubicBezTo>
                    <a:pt x="37182" y="-20"/>
                    <a:pt x="39468" y="-811"/>
                    <a:pt x="41354" y="104"/>
                  </a:cubicBezTo>
                  <a:cubicBezTo>
                    <a:pt x="42126" y="485"/>
                    <a:pt x="42754" y="1104"/>
                    <a:pt x="43126" y="1875"/>
                  </a:cubicBezTo>
                  <a:cubicBezTo>
                    <a:pt x="53289" y="18411"/>
                    <a:pt x="67024" y="32470"/>
                    <a:pt x="83321" y="43023"/>
                  </a:cubicBezTo>
                  <a:cubicBezTo>
                    <a:pt x="85007" y="44290"/>
                    <a:pt x="85350" y="46671"/>
                    <a:pt x="84083" y="48357"/>
                  </a:cubicBezTo>
                  <a:cubicBezTo>
                    <a:pt x="83864" y="48643"/>
                    <a:pt x="83607" y="48900"/>
                    <a:pt x="83321" y="49119"/>
                  </a:cubicBezTo>
                  <a:cubicBezTo>
                    <a:pt x="68024" y="60825"/>
                    <a:pt x="56337" y="76599"/>
                    <a:pt x="49603" y="94649"/>
                  </a:cubicBezTo>
                  <a:cubicBezTo>
                    <a:pt x="48993" y="96611"/>
                    <a:pt x="46907" y="97697"/>
                    <a:pt x="44945" y="97087"/>
                  </a:cubicBezTo>
                  <a:cubicBezTo>
                    <a:pt x="43716" y="96697"/>
                    <a:pt x="42773" y="95706"/>
                    <a:pt x="42459" y="94458"/>
                  </a:cubicBezTo>
                  <a:close/>
                </a:path>
              </a:pathLst>
            </a:custGeom>
            <a:solidFill>
              <a:srgbClr val="FFF2E8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98" name="Freeform 98"/>
            <p:cNvSpPr/>
            <p:nvPr/>
          </p:nvSpPr>
          <p:spPr>
            <a:xfrm>
              <a:off x="588931" y="6328484"/>
              <a:ext cx="228176" cy="261545"/>
            </a:xfrm>
            <a:custGeom>
              <a:avLst/>
              <a:gdLst/>
              <a:ahLst/>
              <a:cxnLst/>
              <a:rect l="l" t="t" r="r" b="b"/>
              <a:pathLst>
                <a:path w="84490" h="96846">
                  <a:moveTo>
                    <a:pt x="42372" y="94077"/>
                  </a:moveTo>
                  <a:cubicBezTo>
                    <a:pt x="33086" y="77694"/>
                    <a:pt x="18894" y="64635"/>
                    <a:pt x="1796" y="56739"/>
                  </a:cubicBezTo>
                  <a:cubicBezTo>
                    <a:pt x="34" y="55692"/>
                    <a:pt x="-544" y="53406"/>
                    <a:pt x="507" y="51644"/>
                  </a:cubicBezTo>
                  <a:cubicBezTo>
                    <a:pt x="823" y="51120"/>
                    <a:pt x="1266" y="50672"/>
                    <a:pt x="1796" y="50358"/>
                  </a:cubicBezTo>
                  <a:cubicBezTo>
                    <a:pt x="17541" y="37766"/>
                    <a:pt x="29370" y="20954"/>
                    <a:pt x="35895" y="1875"/>
                  </a:cubicBezTo>
                  <a:cubicBezTo>
                    <a:pt x="36812" y="-20"/>
                    <a:pt x="39091" y="-811"/>
                    <a:pt x="40985" y="104"/>
                  </a:cubicBezTo>
                  <a:cubicBezTo>
                    <a:pt x="41757" y="485"/>
                    <a:pt x="42380" y="1104"/>
                    <a:pt x="42753" y="1875"/>
                  </a:cubicBezTo>
                  <a:cubicBezTo>
                    <a:pt x="52891" y="18439"/>
                    <a:pt x="66630" y="32498"/>
                    <a:pt x="82949" y="43023"/>
                  </a:cubicBezTo>
                  <a:cubicBezTo>
                    <a:pt x="84632" y="44290"/>
                    <a:pt x="84973" y="46671"/>
                    <a:pt x="83711" y="48357"/>
                  </a:cubicBezTo>
                  <a:cubicBezTo>
                    <a:pt x="83494" y="48643"/>
                    <a:pt x="83237" y="48900"/>
                    <a:pt x="82949" y="49119"/>
                  </a:cubicBezTo>
                  <a:cubicBezTo>
                    <a:pt x="67652" y="60845"/>
                    <a:pt x="55940" y="76618"/>
                    <a:pt x="49135" y="94649"/>
                  </a:cubicBezTo>
                  <a:cubicBezTo>
                    <a:pt x="48145" y="96449"/>
                    <a:pt x="45886" y="97097"/>
                    <a:pt x="44090" y="96106"/>
                  </a:cubicBezTo>
                  <a:cubicBezTo>
                    <a:pt x="43286" y="95668"/>
                    <a:pt x="42673" y="94944"/>
                    <a:pt x="42372" y="94077"/>
                  </a:cubicBezTo>
                  <a:close/>
                </a:path>
              </a:pathLst>
            </a:custGeom>
            <a:solidFill>
              <a:srgbClr val="FFF2E8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grpSp>
          <p:nvGrpSpPr>
            <p:cNvPr id="99" name="Group 99"/>
            <p:cNvGrpSpPr/>
            <p:nvPr/>
          </p:nvGrpSpPr>
          <p:grpSpPr>
            <a:xfrm>
              <a:off x="729074" y="5687060"/>
              <a:ext cx="4597435" cy="1387078"/>
              <a:chOff x="2425934" y="4531405"/>
              <a:chExt cx="1702358" cy="513613"/>
            </a:xfrm>
          </p:grpSpPr>
          <p:sp>
            <p:nvSpPr>
              <p:cNvPr id="100" name="Freeform 100"/>
              <p:cNvSpPr/>
              <p:nvPr/>
            </p:nvSpPr>
            <p:spPr>
              <a:xfrm>
                <a:off x="2425934" y="4531405"/>
                <a:ext cx="760202" cy="511161"/>
              </a:xfrm>
              <a:custGeom>
                <a:avLst/>
                <a:gdLst/>
                <a:ahLst/>
                <a:cxnLst/>
                <a:rect l="l" t="t" r="r" b="b"/>
                <a:pathLst>
                  <a:path w="823106" h="626413">
                    <a:moveTo>
                      <a:pt x="823089" y="626137"/>
                    </a:moveTo>
                    <a:cubicBezTo>
                      <a:pt x="788513" y="624318"/>
                      <a:pt x="754051" y="620717"/>
                      <a:pt x="719838" y="615374"/>
                    </a:cubicBezTo>
                    <a:lnTo>
                      <a:pt x="714123" y="614421"/>
                    </a:lnTo>
                    <a:cubicBezTo>
                      <a:pt x="683262" y="609468"/>
                      <a:pt x="652591" y="602991"/>
                      <a:pt x="622492" y="595371"/>
                    </a:cubicBezTo>
                    <a:lnTo>
                      <a:pt x="616206" y="593847"/>
                    </a:lnTo>
                    <a:cubicBezTo>
                      <a:pt x="598584" y="589180"/>
                      <a:pt x="581058" y="584322"/>
                      <a:pt x="563818" y="578512"/>
                    </a:cubicBezTo>
                    <a:lnTo>
                      <a:pt x="557627" y="576416"/>
                    </a:lnTo>
                    <a:cubicBezTo>
                      <a:pt x="509399" y="560491"/>
                      <a:pt x="462409" y="541041"/>
                      <a:pt x="417038" y="518219"/>
                    </a:cubicBezTo>
                    <a:lnTo>
                      <a:pt x="410275" y="514790"/>
                    </a:lnTo>
                    <a:cubicBezTo>
                      <a:pt x="396654" y="507932"/>
                      <a:pt x="383319" y="500693"/>
                      <a:pt x="370080" y="493168"/>
                    </a:cubicBezTo>
                    <a:lnTo>
                      <a:pt x="370080" y="493168"/>
                    </a:lnTo>
                    <a:cubicBezTo>
                      <a:pt x="367508" y="491930"/>
                      <a:pt x="365127" y="490406"/>
                      <a:pt x="362555" y="488977"/>
                    </a:cubicBezTo>
                    <a:cubicBezTo>
                      <a:pt x="320914" y="464955"/>
                      <a:pt x="281060" y="437961"/>
                      <a:pt x="243302" y="408205"/>
                    </a:cubicBezTo>
                    <a:lnTo>
                      <a:pt x="237492" y="403728"/>
                    </a:lnTo>
                    <a:cubicBezTo>
                      <a:pt x="219775" y="389536"/>
                      <a:pt x="202535" y="375153"/>
                      <a:pt x="185866" y="359532"/>
                    </a:cubicBezTo>
                    <a:lnTo>
                      <a:pt x="185866" y="359532"/>
                    </a:lnTo>
                    <a:lnTo>
                      <a:pt x="180723" y="354484"/>
                    </a:lnTo>
                    <a:cubicBezTo>
                      <a:pt x="173007" y="347436"/>
                      <a:pt x="165483" y="340387"/>
                      <a:pt x="158339" y="333053"/>
                    </a:cubicBezTo>
                    <a:cubicBezTo>
                      <a:pt x="156873" y="331757"/>
                      <a:pt x="155474" y="330395"/>
                      <a:pt x="154148" y="328957"/>
                    </a:cubicBezTo>
                    <a:cubicBezTo>
                      <a:pt x="127905" y="302792"/>
                      <a:pt x="103913" y="274464"/>
                      <a:pt x="82425" y="244280"/>
                    </a:cubicBezTo>
                    <a:cubicBezTo>
                      <a:pt x="80615" y="241898"/>
                      <a:pt x="78900" y="239422"/>
                      <a:pt x="77281" y="236945"/>
                    </a:cubicBezTo>
                    <a:cubicBezTo>
                      <a:pt x="69090" y="225039"/>
                      <a:pt x="61470" y="213038"/>
                      <a:pt x="54516" y="200465"/>
                    </a:cubicBezTo>
                    <a:cubicBezTo>
                      <a:pt x="29059" y="156707"/>
                      <a:pt x="11912" y="108625"/>
                      <a:pt x="3939" y="58637"/>
                    </a:cubicBezTo>
                    <a:cubicBezTo>
                      <a:pt x="3177" y="54351"/>
                      <a:pt x="2700" y="49970"/>
                      <a:pt x="2129" y="45684"/>
                    </a:cubicBezTo>
                    <a:cubicBezTo>
                      <a:pt x="478" y="31367"/>
                      <a:pt x="-221" y="16946"/>
                      <a:pt x="33" y="2535"/>
                    </a:cubicBezTo>
                    <a:cubicBezTo>
                      <a:pt x="6719" y="1449"/>
                      <a:pt x="13461" y="754"/>
                      <a:pt x="20226" y="440"/>
                    </a:cubicBezTo>
                    <a:cubicBezTo>
                      <a:pt x="22322" y="440"/>
                      <a:pt x="24513" y="440"/>
                      <a:pt x="26703" y="-37"/>
                    </a:cubicBezTo>
                    <a:cubicBezTo>
                      <a:pt x="51178" y="-970"/>
                      <a:pt x="75681" y="821"/>
                      <a:pt x="99760" y="5297"/>
                    </a:cubicBezTo>
                    <a:cubicBezTo>
                      <a:pt x="101665" y="5297"/>
                      <a:pt x="103665" y="5964"/>
                      <a:pt x="105475" y="6440"/>
                    </a:cubicBezTo>
                    <a:cubicBezTo>
                      <a:pt x="142340" y="14022"/>
                      <a:pt x="178315" y="25424"/>
                      <a:pt x="212822" y="40445"/>
                    </a:cubicBezTo>
                    <a:lnTo>
                      <a:pt x="218061" y="42731"/>
                    </a:lnTo>
                    <a:cubicBezTo>
                      <a:pt x="227967" y="46922"/>
                      <a:pt x="237777" y="51303"/>
                      <a:pt x="247493" y="55875"/>
                    </a:cubicBezTo>
                    <a:lnTo>
                      <a:pt x="257018" y="60447"/>
                    </a:lnTo>
                    <a:lnTo>
                      <a:pt x="262066" y="62924"/>
                    </a:lnTo>
                    <a:cubicBezTo>
                      <a:pt x="272448" y="67877"/>
                      <a:pt x="282735" y="73020"/>
                      <a:pt x="293022" y="78354"/>
                    </a:cubicBezTo>
                    <a:lnTo>
                      <a:pt x="298071" y="81116"/>
                    </a:lnTo>
                    <a:cubicBezTo>
                      <a:pt x="320835" y="93023"/>
                      <a:pt x="343124" y="105596"/>
                      <a:pt x="364746" y="119216"/>
                    </a:cubicBezTo>
                    <a:cubicBezTo>
                      <a:pt x="367032" y="120550"/>
                      <a:pt x="369318" y="121884"/>
                      <a:pt x="371604" y="123503"/>
                    </a:cubicBezTo>
                    <a:cubicBezTo>
                      <a:pt x="383796" y="130932"/>
                      <a:pt x="395956" y="138714"/>
                      <a:pt x="408084" y="146839"/>
                    </a:cubicBezTo>
                    <a:lnTo>
                      <a:pt x="413037" y="150173"/>
                    </a:lnTo>
                    <a:cubicBezTo>
                      <a:pt x="443041" y="170366"/>
                      <a:pt x="472092" y="192083"/>
                      <a:pt x="500191" y="214943"/>
                    </a:cubicBezTo>
                    <a:lnTo>
                      <a:pt x="506668" y="220181"/>
                    </a:lnTo>
                    <a:cubicBezTo>
                      <a:pt x="520956" y="231993"/>
                      <a:pt x="535243" y="244185"/>
                      <a:pt x="548864" y="256662"/>
                    </a:cubicBezTo>
                    <a:lnTo>
                      <a:pt x="553531" y="261044"/>
                    </a:lnTo>
                    <a:cubicBezTo>
                      <a:pt x="593841" y="297925"/>
                      <a:pt x="631560" y="337549"/>
                      <a:pt x="666402" y="379630"/>
                    </a:cubicBezTo>
                    <a:cubicBezTo>
                      <a:pt x="669546" y="383249"/>
                      <a:pt x="672689" y="387155"/>
                      <a:pt x="675927" y="390869"/>
                    </a:cubicBezTo>
                    <a:cubicBezTo>
                      <a:pt x="734373" y="463012"/>
                      <a:pt x="783788" y="542022"/>
                      <a:pt x="823089" y="626137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101" name="Freeform 101"/>
              <p:cNvSpPr/>
              <p:nvPr/>
            </p:nvSpPr>
            <p:spPr>
              <a:xfrm>
                <a:off x="2428081" y="4531645"/>
                <a:ext cx="24574" cy="58674"/>
              </a:xfrm>
              <a:custGeom>
                <a:avLst/>
                <a:gdLst/>
                <a:ahLst/>
                <a:cxnLst/>
                <a:rect l="l" t="t" r="r" b="b"/>
                <a:pathLst>
                  <a:path w="24574" h="58674">
                    <a:moveTo>
                      <a:pt x="18080" y="200"/>
                    </a:moveTo>
                    <a:cubicBezTo>
                      <a:pt x="20175" y="200"/>
                      <a:pt x="22366" y="200"/>
                      <a:pt x="24557" y="-277"/>
                    </a:cubicBezTo>
                    <a:cubicBezTo>
                      <a:pt x="15462" y="18659"/>
                      <a:pt x="7852" y="38281"/>
                      <a:pt x="1792" y="58397"/>
                    </a:cubicBezTo>
                    <a:cubicBezTo>
                      <a:pt x="1030" y="54111"/>
                      <a:pt x="554" y="49730"/>
                      <a:pt x="-18" y="45444"/>
                    </a:cubicBezTo>
                    <a:cubicBezTo>
                      <a:pt x="5056" y="29994"/>
                      <a:pt x="11101" y="14887"/>
                      <a:pt x="18080" y="200"/>
                    </a:cubicBezTo>
                    <a:close/>
                  </a:path>
                </a:pathLst>
              </a:custGeom>
              <a:solidFill>
                <a:srgbClr val="A7D877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102" name="Freeform 102"/>
              <p:cNvSpPr/>
              <p:nvPr/>
            </p:nvSpPr>
            <p:spPr>
              <a:xfrm>
                <a:off x="2503043" y="4536979"/>
                <a:ext cx="28384" cy="238601"/>
              </a:xfrm>
              <a:custGeom>
                <a:avLst/>
                <a:gdLst/>
                <a:ahLst/>
                <a:cxnLst/>
                <a:rect l="l" t="t" r="r" b="b"/>
                <a:pathLst>
                  <a:path w="28384" h="238601">
                    <a:moveTo>
                      <a:pt x="28367" y="866"/>
                    </a:moveTo>
                    <a:cubicBezTo>
                      <a:pt x="28130" y="8734"/>
                      <a:pt x="27494" y="16592"/>
                      <a:pt x="26462" y="24393"/>
                    </a:cubicBezTo>
                    <a:cubicBezTo>
                      <a:pt x="17794" y="95164"/>
                      <a:pt x="10650" y="167268"/>
                      <a:pt x="5126" y="238325"/>
                    </a:cubicBezTo>
                    <a:cubicBezTo>
                      <a:pt x="3316" y="235944"/>
                      <a:pt x="1602" y="233467"/>
                      <a:pt x="-18" y="230990"/>
                    </a:cubicBezTo>
                    <a:cubicBezTo>
                      <a:pt x="5507" y="161839"/>
                      <a:pt x="12555" y="92402"/>
                      <a:pt x="20747" y="23727"/>
                    </a:cubicBezTo>
                    <a:cubicBezTo>
                      <a:pt x="21821" y="15764"/>
                      <a:pt x="22458" y="7753"/>
                      <a:pt x="22652" y="-277"/>
                    </a:cubicBezTo>
                    <a:cubicBezTo>
                      <a:pt x="24557" y="104"/>
                      <a:pt x="26557" y="390"/>
                      <a:pt x="28367" y="866"/>
                    </a:cubicBezTo>
                    <a:close/>
                  </a:path>
                </a:pathLst>
              </a:custGeom>
              <a:solidFill>
                <a:srgbClr val="A7D877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103" name="Freeform 103"/>
              <p:cNvSpPr/>
              <p:nvPr/>
            </p:nvSpPr>
            <p:spPr>
              <a:xfrm>
                <a:off x="2465895" y="4579555"/>
                <a:ext cx="683518" cy="463011"/>
              </a:xfrm>
              <a:custGeom>
                <a:avLst/>
                <a:gdLst/>
                <a:ahLst/>
                <a:cxnLst/>
                <a:rect l="l" t="t" r="r" b="b"/>
                <a:pathLst>
                  <a:path w="826579" h="636555">
                    <a:moveTo>
                      <a:pt x="-18" y="-277"/>
                    </a:moveTo>
                    <a:cubicBezTo>
                      <a:pt x="319051" y="148399"/>
                      <a:pt x="601315" y="365779"/>
                      <a:pt x="826562" y="636279"/>
                    </a:cubicBezTo>
                  </a:path>
                </a:pathLst>
              </a:custGeom>
              <a:noFill/>
              <a:ln w="5715" cap="flat">
                <a:solidFill>
                  <a:srgbClr val="292E33"/>
                </a:solidFill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104" name="Freeform 104"/>
              <p:cNvSpPr/>
              <p:nvPr/>
            </p:nvSpPr>
            <p:spPr>
              <a:xfrm>
                <a:off x="3264431" y="4593200"/>
                <a:ext cx="863861" cy="439129"/>
              </a:xfrm>
              <a:custGeom>
                <a:avLst/>
                <a:gdLst/>
                <a:ahLst/>
                <a:cxnLst/>
                <a:rect l="l" t="t" r="r" b="b"/>
                <a:pathLst>
                  <a:path w="963072" h="552464">
                    <a:moveTo>
                      <a:pt x="-18" y="547958"/>
                    </a:moveTo>
                    <a:cubicBezTo>
                      <a:pt x="36778" y="551273"/>
                      <a:pt x="73725" y="552645"/>
                      <a:pt x="110663" y="552054"/>
                    </a:cubicBezTo>
                    <a:lnTo>
                      <a:pt x="116854" y="552054"/>
                    </a:lnTo>
                    <a:cubicBezTo>
                      <a:pt x="150192" y="551387"/>
                      <a:pt x="183529" y="549196"/>
                      <a:pt x="216676" y="545387"/>
                    </a:cubicBezTo>
                    <a:lnTo>
                      <a:pt x="223439" y="544625"/>
                    </a:lnTo>
                    <a:cubicBezTo>
                      <a:pt x="242489" y="542338"/>
                      <a:pt x="262015" y="539481"/>
                      <a:pt x="281160" y="536243"/>
                    </a:cubicBezTo>
                    <a:lnTo>
                      <a:pt x="287923" y="534909"/>
                    </a:lnTo>
                    <a:cubicBezTo>
                      <a:pt x="341463" y="525384"/>
                      <a:pt x="394222" y="511887"/>
                      <a:pt x="445752" y="494523"/>
                    </a:cubicBezTo>
                    <a:lnTo>
                      <a:pt x="453373" y="491856"/>
                    </a:lnTo>
                    <a:cubicBezTo>
                      <a:pt x="468803" y="486712"/>
                      <a:pt x="484043" y="481121"/>
                      <a:pt x="499093" y="475092"/>
                    </a:cubicBezTo>
                    <a:lnTo>
                      <a:pt x="499093" y="475092"/>
                    </a:lnTo>
                    <a:cubicBezTo>
                      <a:pt x="502045" y="474139"/>
                      <a:pt x="504807" y="472901"/>
                      <a:pt x="507760" y="471758"/>
                    </a:cubicBezTo>
                    <a:cubicBezTo>
                      <a:pt x="555347" y="452565"/>
                      <a:pt x="601505" y="430001"/>
                      <a:pt x="645873" y="404226"/>
                    </a:cubicBezTo>
                    <a:cubicBezTo>
                      <a:pt x="648254" y="402988"/>
                      <a:pt x="650445" y="401654"/>
                      <a:pt x="652636" y="400321"/>
                    </a:cubicBezTo>
                    <a:cubicBezTo>
                      <a:pt x="673467" y="388005"/>
                      <a:pt x="693879" y="375013"/>
                      <a:pt x="713881" y="361363"/>
                    </a:cubicBezTo>
                    <a:lnTo>
                      <a:pt x="713881" y="361363"/>
                    </a:lnTo>
                    <a:cubicBezTo>
                      <a:pt x="716072" y="359935"/>
                      <a:pt x="718168" y="358316"/>
                      <a:pt x="720168" y="356887"/>
                    </a:cubicBezTo>
                    <a:cubicBezTo>
                      <a:pt x="729693" y="350505"/>
                      <a:pt x="738361" y="344219"/>
                      <a:pt x="747028" y="337837"/>
                    </a:cubicBezTo>
                    <a:cubicBezTo>
                      <a:pt x="748771" y="336694"/>
                      <a:pt x="750429" y="335417"/>
                      <a:pt x="751981" y="334027"/>
                    </a:cubicBezTo>
                    <a:cubicBezTo>
                      <a:pt x="783661" y="310367"/>
                      <a:pt x="813265" y="284040"/>
                      <a:pt x="840469" y="255350"/>
                    </a:cubicBezTo>
                    <a:cubicBezTo>
                      <a:pt x="842754" y="253064"/>
                      <a:pt x="844945" y="250778"/>
                      <a:pt x="847136" y="248302"/>
                    </a:cubicBezTo>
                    <a:cubicBezTo>
                      <a:pt x="857423" y="237062"/>
                      <a:pt x="867329" y="225442"/>
                      <a:pt x="876568" y="213250"/>
                    </a:cubicBezTo>
                    <a:cubicBezTo>
                      <a:pt x="909763" y="170692"/>
                      <a:pt x="934852" y="122391"/>
                      <a:pt x="950578" y="70756"/>
                    </a:cubicBezTo>
                    <a:cubicBezTo>
                      <a:pt x="952006" y="66374"/>
                      <a:pt x="953244" y="61802"/>
                      <a:pt x="954387" y="57326"/>
                    </a:cubicBezTo>
                    <a:cubicBezTo>
                      <a:pt x="958331" y="42429"/>
                      <a:pt x="961226" y="27284"/>
                      <a:pt x="963055" y="11986"/>
                    </a:cubicBezTo>
                    <a:cubicBezTo>
                      <a:pt x="956197" y="9986"/>
                      <a:pt x="949244" y="8177"/>
                      <a:pt x="942100" y="6843"/>
                    </a:cubicBezTo>
                    <a:cubicBezTo>
                      <a:pt x="939881" y="6233"/>
                      <a:pt x="937614" y="5757"/>
                      <a:pt x="935337" y="5414"/>
                    </a:cubicBezTo>
                    <a:cubicBezTo>
                      <a:pt x="909620" y="680"/>
                      <a:pt x="883445" y="-1110"/>
                      <a:pt x="857328" y="80"/>
                    </a:cubicBezTo>
                    <a:cubicBezTo>
                      <a:pt x="855232" y="80"/>
                      <a:pt x="853137" y="80"/>
                      <a:pt x="851041" y="80"/>
                    </a:cubicBezTo>
                    <a:cubicBezTo>
                      <a:pt x="810970" y="2576"/>
                      <a:pt x="771260" y="9215"/>
                      <a:pt x="732550" y="19892"/>
                    </a:cubicBezTo>
                    <a:cubicBezTo>
                      <a:pt x="730645" y="20464"/>
                      <a:pt x="728645" y="20940"/>
                      <a:pt x="726740" y="21607"/>
                    </a:cubicBezTo>
                    <a:cubicBezTo>
                      <a:pt x="715501" y="24560"/>
                      <a:pt x="704547" y="27703"/>
                      <a:pt x="693593" y="31132"/>
                    </a:cubicBezTo>
                    <a:lnTo>
                      <a:pt x="682830" y="34561"/>
                    </a:lnTo>
                    <a:lnTo>
                      <a:pt x="677210" y="36370"/>
                    </a:lnTo>
                    <a:cubicBezTo>
                      <a:pt x="665399" y="40085"/>
                      <a:pt x="653778" y="43991"/>
                      <a:pt x="642158" y="48086"/>
                    </a:cubicBezTo>
                    <a:lnTo>
                      <a:pt x="636348" y="50277"/>
                    </a:lnTo>
                    <a:cubicBezTo>
                      <a:pt x="610535" y="59802"/>
                      <a:pt x="585103" y="69327"/>
                      <a:pt x="560148" y="80376"/>
                    </a:cubicBezTo>
                    <a:cubicBezTo>
                      <a:pt x="557671" y="81328"/>
                      <a:pt x="555004" y="82471"/>
                      <a:pt x="552337" y="83805"/>
                    </a:cubicBezTo>
                    <a:cubicBezTo>
                      <a:pt x="538336" y="89901"/>
                      <a:pt x="524239" y="96283"/>
                      <a:pt x="510237" y="102855"/>
                    </a:cubicBezTo>
                    <a:cubicBezTo>
                      <a:pt x="508427" y="103712"/>
                      <a:pt x="506522" y="104570"/>
                      <a:pt x="504617" y="105617"/>
                    </a:cubicBezTo>
                    <a:cubicBezTo>
                      <a:pt x="469851" y="122477"/>
                      <a:pt x="435847" y="141050"/>
                      <a:pt x="402795" y="161053"/>
                    </a:cubicBezTo>
                    <a:lnTo>
                      <a:pt x="395175" y="165625"/>
                    </a:lnTo>
                    <a:cubicBezTo>
                      <a:pt x="378315" y="176007"/>
                      <a:pt x="361552" y="186770"/>
                      <a:pt x="345073" y="197819"/>
                    </a:cubicBezTo>
                    <a:lnTo>
                      <a:pt x="339549" y="201725"/>
                    </a:lnTo>
                    <a:cubicBezTo>
                      <a:pt x="291419" y="234767"/>
                      <a:pt x="245594" y="271047"/>
                      <a:pt x="202389" y="310310"/>
                    </a:cubicBezTo>
                    <a:cubicBezTo>
                      <a:pt x="198579" y="313643"/>
                      <a:pt x="194673" y="317263"/>
                      <a:pt x="190959" y="320787"/>
                    </a:cubicBezTo>
                    <a:cubicBezTo>
                      <a:pt x="118293" y="388462"/>
                      <a:pt x="54161" y="464748"/>
                      <a:pt x="-18" y="547958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105" name="Freeform 105"/>
              <p:cNvSpPr/>
              <p:nvPr/>
            </p:nvSpPr>
            <p:spPr>
              <a:xfrm>
                <a:off x="4100766" y="4598891"/>
                <a:ext cx="19050" cy="65341"/>
              </a:xfrm>
              <a:custGeom>
                <a:avLst/>
                <a:gdLst/>
                <a:ahLst/>
                <a:cxnLst/>
                <a:rect l="l" t="t" r="r" b="b"/>
                <a:pathLst>
                  <a:path w="19050" h="65341">
                    <a:moveTo>
                      <a:pt x="6745" y="1152"/>
                    </a:moveTo>
                    <a:cubicBezTo>
                      <a:pt x="4526" y="542"/>
                      <a:pt x="2259" y="66"/>
                      <a:pt x="-18" y="-277"/>
                    </a:cubicBezTo>
                    <a:cubicBezTo>
                      <a:pt x="6717" y="21088"/>
                      <a:pt x="11813" y="42929"/>
                      <a:pt x="15222" y="65065"/>
                    </a:cubicBezTo>
                    <a:cubicBezTo>
                      <a:pt x="16651" y="60683"/>
                      <a:pt x="17889" y="56111"/>
                      <a:pt x="19032" y="51635"/>
                    </a:cubicBezTo>
                    <a:cubicBezTo>
                      <a:pt x="15937" y="34575"/>
                      <a:pt x="11832" y="17726"/>
                      <a:pt x="6745" y="1152"/>
                    </a:cubicBezTo>
                    <a:close/>
                  </a:path>
                </a:pathLst>
              </a:custGeom>
              <a:solidFill>
                <a:srgbClr val="A7D877"/>
              </a:solidFill>
              <a:ln cap="flat"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sp>
            <p:nvSpPr>
              <p:cNvPr id="106" name="Freeform 106"/>
              <p:cNvSpPr/>
              <p:nvPr/>
            </p:nvSpPr>
            <p:spPr>
              <a:xfrm>
                <a:off x="3270947" y="4647469"/>
                <a:ext cx="808673" cy="397549"/>
              </a:xfrm>
              <a:custGeom>
                <a:avLst/>
                <a:gdLst/>
                <a:ahLst/>
                <a:cxnLst/>
                <a:rect l="l" t="t" r="r" b="b"/>
                <a:pathLst>
                  <a:path w="968882" h="549211">
                    <a:moveTo>
                      <a:pt x="968865" y="-277"/>
                    </a:moveTo>
                    <a:cubicBezTo>
                      <a:pt x="609392" y="109185"/>
                      <a:pt x="278541" y="296722"/>
                      <a:pt x="-18" y="548935"/>
                    </a:cubicBezTo>
                  </a:path>
                </a:pathLst>
              </a:custGeom>
              <a:noFill/>
              <a:ln w="6096" cap="flat">
                <a:solidFill>
                  <a:srgbClr val="292E33"/>
                </a:solidFill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</p:grpSp>
        <p:grpSp>
          <p:nvGrpSpPr>
            <p:cNvPr id="107" name="Group 107"/>
            <p:cNvGrpSpPr/>
            <p:nvPr/>
          </p:nvGrpSpPr>
          <p:grpSpPr>
            <a:xfrm>
              <a:off x="3823629" y="1415276"/>
              <a:ext cx="980533" cy="1294462"/>
              <a:chOff x="4198773" y="4956803"/>
              <a:chExt cx="980533" cy="1294462"/>
            </a:xfrm>
          </p:grpSpPr>
          <p:sp>
            <p:nvSpPr>
              <p:cNvPr id="108" name="Freeform 108"/>
              <p:cNvSpPr/>
              <p:nvPr/>
            </p:nvSpPr>
            <p:spPr>
              <a:xfrm>
                <a:off x="4578651" y="4956803"/>
                <a:ext cx="80257" cy="247715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91725">
                    <a:moveTo>
                      <a:pt x="-18" y="91449"/>
                    </a:moveTo>
                    <a:lnTo>
                      <a:pt x="29701" y="-277"/>
                    </a:lnTo>
                  </a:path>
                </a:pathLst>
              </a:custGeom>
              <a:noFill/>
              <a:ln w="4763" cap="rnd">
                <a:solidFill>
                  <a:srgbClr val="292E33"/>
                </a:solidFill>
                <a:prstDash val="solid"/>
              </a:ln>
            </p:spPr>
            <p:txBody>
              <a:bodyPr vert="horz" lIns="91440" tIns="45720" rIns="91440" bIns="45720" anchor="ctr">
                <a:normAutofit/>
              </a:bodyPr>
              <a:p>
                <a:pPr marL="0" algn="l"/>
              </a:p>
            </p:txBody>
          </p:sp>
          <p:grpSp>
            <p:nvGrpSpPr>
              <p:cNvPr id="109" name="Group 109"/>
              <p:cNvGrpSpPr/>
              <p:nvPr/>
            </p:nvGrpSpPr>
            <p:grpSpPr>
              <a:xfrm>
                <a:off x="4198773" y="5038861"/>
                <a:ext cx="980533" cy="1212404"/>
                <a:chOff x="4198773" y="5038861"/>
                <a:chExt cx="980533" cy="1212404"/>
              </a:xfrm>
            </p:grpSpPr>
            <p:sp>
              <p:nvSpPr>
                <p:cNvPr id="110" name="Freeform 110"/>
                <p:cNvSpPr/>
                <p:nvPr/>
              </p:nvSpPr>
              <p:spPr>
                <a:xfrm>
                  <a:off x="4515524" y="5477189"/>
                  <a:ext cx="343582" cy="691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223" h="255936">
                      <a:moveTo>
                        <a:pt x="75459" y="-277"/>
                      </a:moveTo>
                      <a:cubicBezTo>
                        <a:pt x="88813" y="20421"/>
                        <a:pt x="100262" y="42291"/>
                        <a:pt x="109653" y="65065"/>
                      </a:cubicBezTo>
                      <a:cubicBezTo>
                        <a:pt x="112416" y="71637"/>
                        <a:pt x="114702" y="78114"/>
                        <a:pt x="116892" y="84782"/>
                      </a:cubicBezTo>
                      <a:cubicBezTo>
                        <a:pt x="120941" y="97469"/>
                        <a:pt x="123969" y="110471"/>
                        <a:pt x="125941" y="123644"/>
                      </a:cubicBezTo>
                      <a:cubicBezTo>
                        <a:pt x="125941" y="124787"/>
                        <a:pt x="125941" y="125835"/>
                        <a:pt x="125941" y="126882"/>
                      </a:cubicBezTo>
                      <a:cubicBezTo>
                        <a:pt x="126655" y="132159"/>
                        <a:pt x="127037" y="137464"/>
                        <a:pt x="127084" y="142789"/>
                      </a:cubicBezTo>
                      <a:cubicBezTo>
                        <a:pt x="128703" y="184270"/>
                        <a:pt x="114121" y="224751"/>
                        <a:pt x="86412" y="255660"/>
                      </a:cubicBezTo>
                      <a:cubicBezTo>
                        <a:pt x="60838" y="237077"/>
                        <a:pt x="39807" y="212950"/>
                        <a:pt x="24881" y="185080"/>
                      </a:cubicBezTo>
                      <a:cubicBezTo>
                        <a:pt x="21652" y="179203"/>
                        <a:pt x="18728" y="173164"/>
                        <a:pt x="16118" y="166982"/>
                      </a:cubicBezTo>
                      <a:cubicBezTo>
                        <a:pt x="14689" y="163744"/>
                        <a:pt x="13546" y="160505"/>
                        <a:pt x="12308" y="157457"/>
                      </a:cubicBezTo>
                      <a:cubicBezTo>
                        <a:pt x="8355" y="146542"/>
                        <a:pt x="5393" y="135283"/>
                        <a:pt x="3450" y="123834"/>
                      </a:cubicBezTo>
                      <a:cubicBezTo>
                        <a:pt x="1973" y="116252"/>
                        <a:pt x="1021" y="108585"/>
                        <a:pt x="592" y="100879"/>
                      </a:cubicBezTo>
                      <a:cubicBezTo>
                        <a:pt x="-1141" y="78486"/>
                        <a:pt x="830" y="55959"/>
                        <a:pt x="6402" y="34204"/>
                      </a:cubicBezTo>
                      <a:cubicBezTo>
                        <a:pt x="26567" y="17716"/>
                        <a:pt x="50160" y="5934"/>
                        <a:pt x="75459" y="-277"/>
                      </a:cubicBezTo>
                      <a:close/>
                    </a:path>
                  </a:pathLst>
                </a:custGeom>
                <a:solidFill>
                  <a:srgbClr val="FFCD42"/>
                </a:solidFill>
                <a:ln cap="flat">
                  <a:prstDash val="solid"/>
                </a:ln>
              </p:spPr>
              <p:txBody>
                <a:bodyPr vert="horz" lIns="91440" tIns="45720" rIns="91440" bIns="45720" anchor="ctr">
                  <a:normAutofit/>
                </a:bodyPr>
                <a:p>
                  <a:pPr marL="0" algn="l"/>
                </a:p>
              </p:txBody>
            </p:sp>
            <p:sp>
              <p:nvSpPr>
                <p:cNvPr id="111" name="Freeform 111"/>
                <p:cNvSpPr/>
                <p:nvPr/>
              </p:nvSpPr>
              <p:spPr>
                <a:xfrm>
                  <a:off x="4559102" y="5811851"/>
                  <a:ext cx="299678" cy="165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966" h="61436">
                      <a:moveTo>
                        <a:pt x="109806" y="-276"/>
                      </a:moveTo>
                      <a:cubicBezTo>
                        <a:pt x="109806" y="867"/>
                        <a:pt x="109806" y="1914"/>
                        <a:pt x="109806" y="2962"/>
                      </a:cubicBezTo>
                      <a:cubicBezTo>
                        <a:pt x="110520" y="8239"/>
                        <a:pt x="110901" y="13544"/>
                        <a:pt x="110949" y="18869"/>
                      </a:cubicBezTo>
                      <a:cubicBezTo>
                        <a:pt x="72525" y="18374"/>
                        <a:pt x="35587" y="33661"/>
                        <a:pt x="8745" y="61160"/>
                      </a:cubicBezTo>
                      <a:cubicBezTo>
                        <a:pt x="5516" y="55283"/>
                        <a:pt x="2592" y="49244"/>
                        <a:pt x="-18" y="43062"/>
                      </a:cubicBezTo>
                      <a:cubicBezTo>
                        <a:pt x="29729" y="15154"/>
                        <a:pt x="69010" y="-343"/>
                        <a:pt x="109806" y="-276"/>
                      </a:cubicBezTo>
                      <a:close/>
                    </a:path>
                  </a:pathLst>
                </a:custGeom>
                <a:solidFill>
                  <a:srgbClr val="292E33"/>
                </a:solidFill>
                <a:ln cap="flat">
                  <a:prstDash val="solid"/>
                </a:ln>
              </p:spPr>
              <p:txBody>
                <a:bodyPr vert="horz" lIns="91440" tIns="45720" rIns="91440" bIns="45720" anchor="ctr">
                  <a:normAutofit/>
                </a:bodyPr>
                <a:p>
                  <a:pPr marL="0" algn="l"/>
                </a:p>
              </p:txBody>
            </p:sp>
            <p:sp>
              <p:nvSpPr>
                <p:cNvPr id="112" name="Freeform 112"/>
                <p:cNvSpPr/>
                <p:nvPr/>
              </p:nvSpPr>
              <p:spPr>
                <a:xfrm>
                  <a:off x="4518201" y="5653138"/>
                  <a:ext cx="313054" cy="158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919" h="58864">
                      <a:moveTo>
                        <a:pt x="108663" y="-86"/>
                      </a:moveTo>
                      <a:cubicBezTo>
                        <a:pt x="111425" y="6486"/>
                        <a:pt x="113711" y="12963"/>
                        <a:pt x="115902" y="19630"/>
                      </a:cubicBezTo>
                      <a:cubicBezTo>
                        <a:pt x="74287" y="15087"/>
                        <a:pt x="32825" y="29374"/>
                        <a:pt x="2840" y="58588"/>
                      </a:cubicBezTo>
                      <a:cubicBezTo>
                        <a:pt x="1364" y="51006"/>
                        <a:pt x="411" y="43338"/>
                        <a:pt x="-18" y="35632"/>
                      </a:cubicBezTo>
                      <a:cubicBezTo>
                        <a:pt x="30558" y="10715"/>
                        <a:pt x="69267" y="-2010"/>
                        <a:pt x="108663" y="-86"/>
                      </a:cubicBezTo>
                      <a:close/>
                    </a:path>
                  </a:pathLst>
                </a:custGeom>
                <a:solidFill>
                  <a:srgbClr val="292E33"/>
                </a:solidFill>
                <a:ln cap="flat">
                  <a:prstDash val="solid"/>
                </a:ln>
              </p:spPr>
              <p:txBody>
                <a:bodyPr vert="horz" lIns="91440" tIns="45720" rIns="91440" bIns="45720" anchor="ctr">
                  <a:normAutofit/>
                </a:bodyPr>
                <a:p>
                  <a:pPr marL="0" algn="l"/>
                </a:p>
              </p:txBody>
            </p:sp>
            <p:sp>
              <p:nvSpPr>
                <p:cNvPr id="113" name="Freeform 113"/>
                <p:cNvSpPr/>
                <p:nvPr/>
              </p:nvSpPr>
              <p:spPr>
                <a:xfrm>
                  <a:off x="4450339" y="5176458"/>
                  <a:ext cx="257286" cy="2572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69" h="95269">
                      <a:moveTo>
                        <a:pt x="69878" y="5257"/>
                      </a:moveTo>
                      <a:cubicBezTo>
                        <a:pt x="93129" y="17553"/>
                        <a:pt x="102016" y="46366"/>
                        <a:pt x="89719" y="69617"/>
                      </a:cubicBezTo>
                      <a:cubicBezTo>
                        <a:pt x="77422" y="92877"/>
                        <a:pt x="48599" y="101754"/>
                        <a:pt x="25349" y="89458"/>
                      </a:cubicBezTo>
                      <a:cubicBezTo>
                        <a:pt x="2098" y="77161"/>
                        <a:pt x="-6779" y="48348"/>
                        <a:pt x="5518" y="25097"/>
                      </a:cubicBezTo>
                      <a:cubicBezTo>
                        <a:pt x="5565" y="24992"/>
                        <a:pt x="5623" y="24888"/>
                        <a:pt x="5680" y="24783"/>
                      </a:cubicBezTo>
                      <a:cubicBezTo>
                        <a:pt x="18081" y="1742"/>
                        <a:pt x="46752" y="-6974"/>
                        <a:pt x="69878" y="5257"/>
                      </a:cubicBezTo>
                      <a:close/>
                    </a:path>
                  </a:pathLst>
                </a:custGeom>
                <a:solidFill>
                  <a:srgbClr val="292E33"/>
                </a:solidFill>
                <a:ln cap="flat">
                  <a:prstDash val="solid"/>
                </a:ln>
              </p:spPr>
              <p:txBody>
                <a:bodyPr vert="horz" lIns="91440" tIns="45720" rIns="91440" bIns="45720" anchor="ctr">
                  <a:normAutofit/>
                </a:bodyPr>
                <a:p>
                  <a:pPr marL="0" algn="l"/>
                </a:p>
              </p:txBody>
            </p:sp>
            <p:sp>
              <p:nvSpPr>
                <p:cNvPr id="114" name="Freeform 114"/>
                <p:cNvSpPr/>
                <p:nvPr/>
              </p:nvSpPr>
              <p:spPr>
                <a:xfrm>
                  <a:off x="4476716" y="5350487"/>
                  <a:ext cx="289178" cy="2891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078" h="107083">
                      <a:moveTo>
                        <a:pt x="78590" y="5968"/>
                      </a:moveTo>
                      <a:cubicBezTo>
                        <a:pt x="104707" y="19808"/>
                        <a:pt x="114661" y="52212"/>
                        <a:pt x="100821" y="78329"/>
                      </a:cubicBezTo>
                      <a:cubicBezTo>
                        <a:pt x="86981" y="104456"/>
                        <a:pt x="54577" y="114410"/>
                        <a:pt x="28460" y="100561"/>
                      </a:cubicBezTo>
                      <a:cubicBezTo>
                        <a:pt x="2333" y="86721"/>
                        <a:pt x="-7621" y="54326"/>
                        <a:pt x="6228" y="28199"/>
                      </a:cubicBezTo>
                      <a:cubicBezTo>
                        <a:pt x="6247" y="28152"/>
                        <a:pt x="6276" y="28113"/>
                        <a:pt x="6295" y="28066"/>
                      </a:cubicBezTo>
                      <a:cubicBezTo>
                        <a:pt x="20182" y="2034"/>
                        <a:pt x="52520" y="-7853"/>
                        <a:pt x="78590" y="5968"/>
                      </a:cubicBezTo>
                      <a:close/>
                    </a:path>
                  </a:pathLst>
                </a:custGeom>
                <a:solidFill>
                  <a:srgbClr val="292E33"/>
                </a:solidFill>
                <a:ln cap="flat">
                  <a:prstDash val="solid"/>
                </a:ln>
              </p:spPr>
              <p:txBody>
                <a:bodyPr vert="horz" lIns="91440" tIns="45720" rIns="91440" bIns="45720" anchor="ctr">
                  <a:normAutofit/>
                </a:bodyPr>
                <a:p>
                  <a:pPr marL="0" algn="l"/>
                </a:p>
              </p:txBody>
            </p:sp>
            <p:sp>
              <p:nvSpPr>
                <p:cNvPr id="115" name="Freeform 115"/>
                <p:cNvSpPr/>
                <p:nvPr/>
              </p:nvSpPr>
              <p:spPr>
                <a:xfrm>
                  <a:off x="4358202" y="5038861"/>
                  <a:ext cx="186751" cy="2176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151" h="80581">
                      <a:moveTo>
                        <a:pt x="69134" y="80305"/>
                      </a:moveTo>
                      <a:lnTo>
                        <a:pt x="-18" y="-277"/>
                      </a:lnTo>
                    </a:path>
                  </a:pathLst>
                </a:custGeom>
                <a:noFill/>
                <a:ln w="4763" cap="rnd">
                  <a:solidFill>
                    <a:srgbClr val="292E33"/>
                  </a:solidFill>
                  <a:prstDash val="solid"/>
                </a:ln>
              </p:spPr>
              <p:txBody>
                <a:bodyPr vert="horz" lIns="91440" tIns="45720" rIns="91440" bIns="45720" anchor="ctr">
                  <a:normAutofit/>
                </a:bodyPr>
                <a:p>
                  <a:pPr marL="0" algn="l"/>
                </a:p>
              </p:txBody>
            </p:sp>
            <p:sp>
              <p:nvSpPr>
                <p:cNvPr id="116" name="Freeform 116"/>
                <p:cNvSpPr/>
                <p:nvPr/>
              </p:nvSpPr>
              <p:spPr>
                <a:xfrm>
                  <a:off x="4198773" y="5450105"/>
                  <a:ext cx="459771" cy="8011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246" h="296657">
                      <a:moveTo>
                        <a:pt x="3676" y="136625"/>
                      </a:moveTo>
                      <a:cubicBezTo>
                        <a:pt x="885" y="144474"/>
                        <a:pt x="-344" y="152789"/>
                        <a:pt x="56" y="161104"/>
                      </a:cubicBezTo>
                      <a:cubicBezTo>
                        <a:pt x="28" y="175154"/>
                        <a:pt x="11400" y="186555"/>
                        <a:pt x="25440" y="186583"/>
                      </a:cubicBezTo>
                      <a:cubicBezTo>
                        <a:pt x="28555" y="186583"/>
                        <a:pt x="31632" y="186022"/>
                        <a:pt x="34537" y="184917"/>
                      </a:cubicBezTo>
                      <a:cubicBezTo>
                        <a:pt x="42128" y="182307"/>
                        <a:pt x="49148" y="178268"/>
                        <a:pt x="55206" y="173010"/>
                      </a:cubicBezTo>
                      <a:cubicBezTo>
                        <a:pt x="82324" y="151398"/>
                        <a:pt x="102250" y="122071"/>
                        <a:pt x="112356" y="88905"/>
                      </a:cubicBezTo>
                      <a:cubicBezTo>
                        <a:pt x="114070" y="83380"/>
                        <a:pt x="114833" y="76141"/>
                        <a:pt x="109975" y="73093"/>
                      </a:cubicBezTo>
                      <a:cubicBezTo>
                        <a:pt x="106727" y="71417"/>
                        <a:pt x="102802" y="71750"/>
                        <a:pt x="99878" y="73950"/>
                      </a:cubicBezTo>
                      <a:cubicBezTo>
                        <a:pt x="97106" y="76170"/>
                        <a:pt x="94811" y="78922"/>
                        <a:pt x="93116" y="82046"/>
                      </a:cubicBezTo>
                      <a:cubicBezTo>
                        <a:pt x="63655" y="131434"/>
                        <a:pt x="54187" y="190213"/>
                        <a:pt x="66636" y="246353"/>
                      </a:cubicBezTo>
                      <a:cubicBezTo>
                        <a:pt x="68846" y="258659"/>
                        <a:pt x="73723" y="270327"/>
                        <a:pt x="80924" y="280547"/>
                      </a:cubicBezTo>
                      <a:cubicBezTo>
                        <a:pt x="88343" y="290854"/>
                        <a:pt x="100421" y="296788"/>
                        <a:pt x="113118" y="296359"/>
                      </a:cubicBezTo>
                      <a:cubicBezTo>
                        <a:pt x="127806" y="293549"/>
                        <a:pt x="140388" y="284139"/>
                        <a:pt x="147217" y="270832"/>
                      </a:cubicBezTo>
                      <a:cubicBezTo>
                        <a:pt x="163029" y="243943"/>
                        <a:pt x="170982" y="213149"/>
                        <a:pt x="170173" y="181964"/>
                      </a:cubicBezTo>
                      <a:cubicBezTo>
                        <a:pt x="169420" y="150950"/>
                        <a:pt x="165753" y="120080"/>
                        <a:pt x="159219" y="89762"/>
                      </a:cubicBezTo>
                      <a:cubicBezTo>
                        <a:pt x="155218" y="67569"/>
                        <a:pt x="151123" y="45375"/>
                        <a:pt x="147122" y="23087"/>
                      </a:cubicBezTo>
                      <a:cubicBezTo>
                        <a:pt x="145884" y="16515"/>
                        <a:pt x="141598" y="513"/>
                        <a:pt x="137597" y="-154"/>
                      </a:cubicBezTo>
                      <a:cubicBezTo>
                        <a:pt x="130930" y="-1392"/>
                        <a:pt x="117785" y="7085"/>
                        <a:pt x="111975" y="10038"/>
                      </a:cubicBezTo>
                      <a:cubicBezTo>
                        <a:pt x="78647" y="26440"/>
                        <a:pt x="50196" y="51300"/>
                        <a:pt x="29488" y="82142"/>
                      </a:cubicBezTo>
                      <a:cubicBezTo>
                        <a:pt x="17706" y="98620"/>
                        <a:pt x="8962" y="117070"/>
                        <a:pt x="3676" y="136625"/>
                      </a:cubicBezTo>
                      <a:close/>
                    </a:path>
                  </a:pathLst>
                </a:custGeom>
                <a:noFill/>
                <a:ln w="4763" cap="flat">
                  <a:solidFill>
                    <a:srgbClr val="FFFFFF"/>
                  </a:solidFill>
                  <a:prstDash val="solid"/>
                </a:ln>
              </p:spPr>
              <p:txBody>
                <a:bodyPr vert="horz" lIns="91440" tIns="45720" rIns="91440" bIns="45720" anchor="ctr">
                  <a:normAutofit/>
                </a:bodyPr>
                <a:p>
                  <a:pPr marL="0" algn="l"/>
                </a:p>
              </p:txBody>
            </p:sp>
            <p:sp>
              <p:nvSpPr>
                <p:cNvPr id="117" name="Freeform 117"/>
                <p:cNvSpPr/>
                <p:nvPr/>
              </p:nvSpPr>
              <p:spPr>
                <a:xfrm>
                  <a:off x="4642305" y="5441050"/>
                  <a:ext cx="537001" cy="6959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843" h="257705">
                      <a:moveTo>
                        <a:pt x="182057" y="63778"/>
                      </a:moveTo>
                      <a:cubicBezTo>
                        <a:pt x="188038" y="69560"/>
                        <a:pt x="192887" y="76408"/>
                        <a:pt x="196344" y="83971"/>
                      </a:cubicBezTo>
                      <a:cubicBezTo>
                        <a:pt x="199811" y="91639"/>
                        <a:pt x="199640" y="100450"/>
                        <a:pt x="195868" y="107974"/>
                      </a:cubicBezTo>
                      <a:cubicBezTo>
                        <a:pt x="191582" y="114699"/>
                        <a:pt x="184676" y="119328"/>
                        <a:pt x="176818" y="120738"/>
                      </a:cubicBezTo>
                      <a:cubicBezTo>
                        <a:pt x="168874" y="121833"/>
                        <a:pt x="160806" y="121452"/>
                        <a:pt x="153005" y="119595"/>
                      </a:cubicBezTo>
                      <a:cubicBezTo>
                        <a:pt x="119030" y="112594"/>
                        <a:pt x="87978" y="95458"/>
                        <a:pt x="63947" y="70446"/>
                      </a:cubicBezTo>
                      <a:cubicBezTo>
                        <a:pt x="60041" y="66350"/>
                        <a:pt x="56041" y="60254"/>
                        <a:pt x="58994" y="55301"/>
                      </a:cubicBezTo>
                      <a:cubicBezTo>
                        <a:pt x="61156" y="52282"/>
                        <a:pt x="64870" y="50796"/>
                        <a:pt x="68519" y="51491"/>
                      </a:cubicBezTo>
                      <a:cubicBezTo>
                        <a:pt x="71948" y="52205"/>
                        <a:pt x="75196" y="53634"/>
                        <a:pt x="78044" y="55682"/>
                      </a:cubicBezTo>
                      <a:cubicBezTo>
                        <a:pt x="126688" y="86305"/>
                        <a:pt x="161816" y="134339"/>
                        <a:pt x="176246" y="189985"/>
                      </a:cubicBezTo>
                      <a:cubicBezTo>
                        <a:pt x="179847" y="201957"/>
                        <a:pt x="180790" y="214569"/>
                        <a:pt x="179009" y="226942"/>
                      </a:cubicBezTo>
                      <a:cubicBezTo>
                        <a:pt x="177027" y="239457"/>
                        <a:pt x="168960" y="250163"/>
                        <a:pt x="157482" y="255517"/>
                      </a:cubicBezTo>
                      <a:cubicBezTo>
                        <a:pt x="143138" y="259660"/>
                        <a:pt x="127697" y="256993"/>
                        <a:pt x="115572" y="248278"/>
                      </a:cubicBezTo>
                      <a:cubicBezTo>
                        <a:pt x="89293" y="231447"/>
                        <a:pt x="68223" y="207634"/>
                        <a:pt x="54707" y="179507"/>
                      </a:cubicBezTo>
                      <a:cubicBezTo>
                        <a:pt x="41372" y="151494"/>
                        <a:pt x="30628" y="122329"/>
                        <a:pt x="22608" y="92353"/>
                      </a:cubicBezTo>
                      <a:lnTo>
                        <a:pt x="3558" y="27393"/>
                      </a:lnTo>
                      <a:cubicBezTo>
                        <a:pt x="1653" y="21011"/>
                        <a:pt x="-1871" y="4819"/>
                        <a:pt x="1177" y="2533"/>
                      </a:cubicBezTo>
                      <a:cubicBezTo>
                        <a:pt x="6511" y="-1563"/>
                        <a:pt x="22037" y="56"/>
                        <a:pt x="28609" y="-39"/>
                      </a:cubicBezTo>
                      <a:cubicBezTo>
                        <a:pt x="65747" y="-477"/>
                        <a:pt x="102351" y="8781"/>
                        <a:pt x="134813" y="26821"/>
                      </a:cubicBezTo>
                      <a:cubicBezTo>
                        <a:pt x="152605" y="36280"/>
                        <a:pt x="168598" y="48786"/>
                        <a:pt x="182057" y="63778"/>
                      </a:cubicBezTo>
                      <a:close/>
                    </a:path>
                  </a:pathLst>
                </a:custGeom>
                <a:noFill/>
                <a:ln w="4763" cap="flat">
                  <a:solidFill>
                    <a:srgbClr val="FFFFFF"/>
                  </a:solidFill>
                  <a:prstDash val="solid"/>
                </a:ln>
              </p:spPr>
              <p:txBody>
                <a:bodyPr vert="horz" lIns="91440" tIns="45720" rIns="91440" bIns="45720" anchor="ctr">
                  <a:normAutofit/>
                </a:bodyPr>
                <a:p>
                  <a:pPr marL="0" algn="l"/>
                </a:p>
              </p:txBody>
            </p:sp>
          </p:grpSp>
        </p:grpSp>
      </p:grpSp>
    </p:spTree>
  </p:cSld>
  <p:clrMapOvr>
    <a:masterClrMapping/>
  </p:clrMapOvr>
  <p:transition spd="slow">
    <p:wedge/>
  </p:transition>
  <p:timing>
    <p:tnLst>
      <p:par>
        <p:cTn id="1" dur="indefinite" restart="never" nodeType="tmRoot">
          <p:childTnLst>
            <p:seq concurrent="0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in" filter="checkerboard(across)">
                                      <p:cBhvr>
                                        <p:cTn id="6" dur="1000" spd="1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0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4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to="" calcmode="lin" valueType="num">
                                      <p:cBhvr>
                                        <p:cTn id="13" dur="1" spd="100" fill="hold"/>
                                        <p:tgtEl>
                                          <p:spTgt spid="3"/>
                                        </p:tgtEl>
                                      </p:cBhvr>
                                    </p:anim>
                                    <p:set>
                                      <p:cBhvr>
                                        <p:cTn id="14" dur="1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7" dur="1000" spd="1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spd="1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" dur="10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in" filter="wipe(down)">
                                      <p:cBhvr>
                                        <p:cTn id="25" dur="500" spd="1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5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3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9" dur="1000" spd="1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fltVal val="720.0"/>
                                          </p:val>
                                        </p:tav>
                                        <p:tav tm="100000" fmla="">
                                          <p:val>
                                            <p:fltVal val="0.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spd="1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fltVal val="0.0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spd="1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fltVal val="0.0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000" spd="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0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3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9" dur="1000" spd="1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fltVal val="720.0"/>
                                          </p:val>
                                        </p:tav>
                                        <p:tav tm="100000" fmla="">
                                          <p:val>
                                            <p:fltVal val="0.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spd="1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fltVal val="0.0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spd="1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fltVal val="0.0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 spd="1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0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in" filter="wipe(down)">
                                      <p:cBhvr>
                                        <p:cTn id="46" dur="500" spd="1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5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32269" y="2285999"/>
            <a:ext cx="3468030" cy="3468030"/>
          </a:xfrm>
          <a:prstGeom prst="roundRect">
            <a:avLst>
              <a:gd name="adj" fmla="val 50000"/>
            </a:avLst>
          </a:prstGeom>
          <a:solidFill>
            <a:srgbClr val="FFFFFF">
              <a:alpha val="15000"/>
            </a:srgbClr>
          </a:solidFill>
          <a:ln cap="flat" cmpd="sng">
            <a:prstDash val="solid"/>
          </a:ln>
        </p:spPr>
        <p:txBody>
          <a:bodyPr vert="horz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3" name="AutoShape 3"/>
          <p:cNvSpPr/>
          <p:nvPr/>
        </p:nvSpPr>
        <p:spPr>
          <a:xfrm>
            <a:off x="2522453" y="1359207"/>
            <a:ext cx="2211658" cy="2211658"/>
          </a:xfrm>
          <a:prstGeom prst="donut">
            <a:avLst>
              <a:gd name="adj" fmla="val 19662"/>
            </a:avLst>
          </a:prstGeom>
          <a:solidFill>
            <a:schemeClr val="accent1"/>
          </a:solidFill>
          <a:ln cap="flat" cmpd="sng">
            <a:prstDash val="solid"/>
          </a:ln>
        </p:spPr>
        <p:txBody>
          <a:bodyPr vert="horz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4" name="AutoShape 4"/>
          <p:cNvSpPr/>
          <p:nvPr>
            <p:ph type="title"/>
          </p:nvPr>
        </p:nvSpPr>
        <p:spPr>
          <a:xfrm>
            <a:off x="660400" y="548569"/>
            <a:ext cx="10858500" cy="480131"/>
          </a:xfrm>
        </p:spPr>
        <p:txBody>
          <a:bodyPr vert="horz" lIns="91440" tIns="45720" rIns="91440" bIns="45720" anchor="b">
            <a:normAutofit/>
          </a:bodyPr>
          <a:p>
            <a:pPr algn="l">
              <a:lnSpc>
                <a:spcPct val="90000"/>
              </a:lnSpc>
              <a:spcBef>
                <a:spcPct val="0"/>
              </a:spcBef>
            </a:pPr>
            <a:r>
              <a:rPr lang="zh-CN" altLang="en-US" sz="3745" b="1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广告营销</a:t>
            </a:r>
            <a:endParaRPr lang="zh-CN" altLang="en-US" sz="3745" b="1" i="0" u="none" baseline="0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AutoShape 5"/>
          <p:cNvSpPr/>
          <p:nvPr/>
        </p:nvSpPr>
        <p:spPr>
          <a:xfrm>
            <a:off x="4735922" y="3153747"/>
            <a:ext cx="6782978" cy="1632048"/>
          </a:xfrm>
          <a:prstGeom prst="roundRect">
            <a:avLst>
              <a:gd name="adj" fmla="val 10000"/>
            </a:avLst>
          </a:prstGeom>
          <a:solidFill>
            <a:srgbClr val="F0F0F0">
              <a:alpha val="15000"/>
            </a:srgbClr>
          </a:solidFill>
          <a:ln cap="flat">
            <a:prstDash val="solid"/>
          </a:ln>
        </p:spPr>
        <p:txBody>
          <a:bodyPr vert="horz" lIns="91440" tIns="45720" rIns="91440" bIns="45720" anchor="ctr">
            <a:normAutofit/>
          </a:bodyPr>
          <a:p>
            <a:pPr marL="0" algn="l"/>
          </a:p>
        </p:txBody>
      </p:sp>
      <p:sp>
        <p:nvSpPr>
          <p:cNvPr id="6" name="AutoShape 6"/>
          <p:cNvSpPr/>
          <p:nvPr/>
        </p:nvSpPr>
        <p:spPr>
          <a:xfrm>
            <a:off x="5535250" y="3330122"/>
            <a:ext cx="5765095" cy="464331"/>
          </a:xfrm>
          <a:prstGeom prst="rect">
            <a:avLst/>
          </a:prstGeom>
          <a:noFill/>
          <a:ln cap="flat" cmpd="sng">
            <a:prstDash val="solid"/>
          </a:ln>
        </p:spPr>
        <p:txBody>
          <a:bodyPr vert="horz" wrap="square" lIns="108000" tIns="108000" rIns="108000" bIns="108000" anchor="b">
            <a:spAutoFit/>
          </a:bodyPr>
          <a:p>
            <a:pPr marL="0" algn="l"/>
            <a:r>
              <a:rPr lang="zh-CN" altLang="en-US" sz="1600" b="1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个性化定制广告</a:t>
            </a:r>
            <a:endParaRPr lang="zh-CN" altLang="en-US" sz="1600" b="1" i="0" u="none" baseline="0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AutoShape 7"/>
          <p:cNvSpPr/>
          <p:nvPr/>
        </p:nvSpPr>
        <p:spPr>
          <a:xfrm>
            <a:off x="5535250" y="3755155"/>
            <a:ext cx="5765095" cy="1030640"/>
          </a:xfrm>
          <a:prstGeom prst="rect">
            <a:avLst/>
          </a:prstGeom>
          <a:noFill/>
          <a:ln cap="flat" cmpd="sng">
            <a:prstDash val="solid"/>
          </a:ln>
        </p:spPr>
        <p:txBody>
          <a:bodyPr vert="horz" wrap="square" lIns="108000" tIns="108000" rIns="108000" bIns="108000" anchor="t">
            <a:spAutoFit/>
          </a:bodyPr>
          <a:p>
            <a:pPr marL="0" algn="l">
              <a:lnSpc>
                <a:spcPct val="130000"/>
              </a:lnSpc>
            </a:pPr>
            <a:r>
              <a:rPr lang="zh-CN" altLang="en-US" sz="1400" b="0" i="0" u="none" baseline="0">
                <a:solidFill>
                  <a:schemeClr val="lt1"/>
                </a:solidFill>
                <a:latin typeface="微软雅黑" panose="020B0503020204020204" charset="-122"/>
                <a:ea typeface="微软雅黑" panose="020B0503020204020204" charset="-122"/>
              </a:rPr>
              <a:t>根据用户画像，生成个性化定制的广告内容，提升用户转化率。</a:t>
            </a:r>
            <a:endParaRPr lang="zh-CN" altLang="en-US" sz="1400" b="0" i="0" u="none" baseline="0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4951922" y="3527784"/>
            <a:ext cx="540000" cy="540000"/>
          </a:xfrm>
          <a:prstGeom prst="ellipse">
            <a:avLst/>
          </a:prstGeom>
          <a:solidFill>
            <a:srgbClr val="F0F0F0"/>
          </a:solidFill>
        </p:spPr>
        <p:txBody>
          <a:bodyPr vert="horz" wrap="none" lIns="108000" tIns="108000" rIns="108000" bIns="108000" rtlCol="0" anchor="ctr">
            <a:noAutofit/>
          </a:bodyPr>
          <a:lstStyle/>
          <a:p>
            <a:pPr marL="0" algn="ctr">
              <a:defRPr/>
            </a:pPr>
            <a:r>
              <a:rPr lang="en-US" sz="2000" b="1" i="0" u="none" baseline="0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02</a:t>
            </a:r>
            <a:endParaRPr lang="en-US" sz="1100"/>
          </a:p>
        </p:txBody>
      </p:sp>
      <p:sp>
        <p:nvSpPr>
          <p:cNvPr id="9" name="AutoShape 9"/>
          <p:cNvSpPr/>
          <p:nvPr/>
        </p:nvSpPr>
        <p:spPr>
          <a:xfrm>
            <a:off x="4735922" y="1168278"/>
            <a:ext cx="6782978" cy="1712137"/>
          </a:xfrm>
          <a:prstGeom prst="roundRect">
            <a:avLst>
              <a:gd name="adj" fmla="val 10000"/>
            </a:avLst>
          </a:prstGeom>
          <a:solidFill>
            <a:srgbClr val="F0F0F0">
              <a:alpha val="15000"/>
            </a:srgbClr>
          </a:solidFill>
          <a:ln cap="flat">
            <a:prstDash val="solid"/>
          </a:ln>
        </p:spPr>
        <p:txBody>
          <a:bodyPr vert="horz" lIns="91440" tIns="45720" rIns="91440" bIns="45720" anchor="ctr">
            <a:normAutofit/>
          </a:bodyPr>
          <a:p>
            <a:pPr marL="0" algn="l"/>
          </a:p>
        </p:txBody>
      </p:sp>
      <p:sp>
        <p:nvSpPr>
          <p:cNvPr id="10" name="AutoShape 10"/>
          <p:cNvSpPr/>
          <p:nvPr/>
        </p:nvSpPr>
        <p:spPr>
          <a:xfrm>
            <a:off x="5535250" y="1344653"/>
            <a:ext cx="5765095" cy="464331"/>
          </a:xfrm>
          <a:prstGeom prst="rect">
            <a:avLst/>
          </a:prstGeom>
          <a:noFill/>
          <a:ln cap="flat" cmpd="sng">
            <a:prstDash val="solid"/>
          </a:ln>
        </p:spPr>
        <p:txBody>
          <a:bodyPr vert="horz" wrap="square" lIns="108000" tIns="108000" rIns="108000" bIns="108000" anchor="b">
            <a:spAutoFit/>
          </a:bodyPr>
          <a:p>
            <a:pPr marL="0" algn="l"/>
            <a:r>
              <a:rPr lang="zh-CN" altLang="en-US" sz="1600" b="1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创意广告素材</a:t>
            </a:r>
            <a:endParaRPr lang="zh-CN" altLang="en-US" sz="1600" b="1" i="0" u="none" baseline="0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AutoShape 11"/>
          <p:cNvSpPr/>
          <p:nvPr/>
        </p:nvSpPr>
        <p:spPr>
          <a:xfrm>
            <a:off x="5535250" y="1769690"/>
            <a:ext cx="5765095" cy="1030640"/>
          </a:xfrm>
          <a:prstGeom prst="rect">
            <a:avLst/>
          </a:prstGeom>
          <a:noFill/>
          <a:ln cap="flat" cmpd="sng">
            <a:prstDash val="solid"/>
          </a:ln>
        </p:spPr>
        <p:txBody>
          <a:bodyPr vert="horz" wrap="square" lIns="108000" tIns="108000" rIns="108000" bIns="108000" anchor="t">
            <a:spAutoFit/>
          </a:bodyPr>
          <a:p>
            <a:pPr marL="0" algn="l">
              <a:lnSpc>
                <a:spcPct val="130000"/>
              </a:lnSpc>
            </a:pPr>
            <a:r>
              <a:rPr lang="zh-CN" altLang="en-US" sz="1400" b="0" i="0" u="none" baseline="0">
                <a:solidFill>
                  <a:schemeClr val="lt1"/>
                </a:solidFill>
                <a:latin typeface="微软雅黑" panose="020B0503020204020204" charset="-122"/>
                <a:ea typeface="微软雅黑" panose="020B0503020204020204" charset="-122"/>
              </a:rPr>
              <a:t>生成独具创意的广告素材，吸引用户眼球，提高广告效果。</a:t>
            </a:r>
            <a:endParaRPr lang="zh-CN" altLang="en-US" sz="1400" b="0" i="0" u="none" baseline="0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4951922" y="1542315"/>
            <a:ext cx="540000" cy="540000"/>
          </a:xfrm>
          <a:prstGeom prst="ellipse">
            <a:avLst/>
          </a:prstGeom>
          <a:solidFill>
            <a:schemeClr val="accent1"/>
          </a:solidFill>
        </p:spPr>
        <p:txBody>
          <a:bodyPr vert="horz" wrap="none" lIns="108000" tIns="108000" rIns="108000" bIns="108000" rtlCol="0" anchor="ctr">
            <a:noAutofit/>
          </a:bodyPr>
          <a:lstStyle/>
          <a:p>
            <a:pPr marL="0" algn="ctr">
              <a:defRPr/>
            </a:pPr>
            <a:r>
              <a:rPr lang="en-US" sz="2000" b="1" i="0" u="none" baseline="0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01</a:t>
            </a:r>
            <a:endParaRPr lang="en-US" sz="1100"/>
          </a:p>
        </p:txBody>
      </p:sp>
      <p:sp>
        <p:nvSpPr>
          <p:cNvPr id="13" name="AutoShape 13"/>
          <p:cNvSpPr/>
          <p:nvPr/>
        </p:nvSpPr>
        <p:spPr>
          <a:xfrm>
            <a:off x="4735922" y="4947625"/>
            <a:ext cx="6782978" cy="1632047"/>
          </a:xfrm>
          <a:prstGeom prst="roundRect">
            <a:avLst>
              <a:gd name="adj" fmla="val 10000"/>
            </a:avLst>
          </a:prstGeom>
          <a:solidFill>
            <a:srgbClr val="F0F0F0">
              <a:alpha val="15000"/>
            </a:srgbClr>
          </a:solidFill>
          <a:ln cap="flat">
            <a:prstDash val="solid"/>
          </a:ln>
        </p:spPr>
        <p:txBody>
          <a:bodyPr vert="horz" lIns="91440" tIns="45720" rIns="91440" bIns="45720" anchor="ctr">
            <a:normAutofit/>
          </a:bodyPr>
          <a:p>
            <a:pPr marL="0" algn="l"/>
          </a:p>
        </p:txBody>
      </p:sp>
      <p:sp>
        <p:nvSpPr>
          <p:cNvPr id="14" name="AutoShape 14"/>
          <p:cNvSpPr/>
          <p:nvPr/>
        </p:nvSpPr>
        <p:spPr>
          <a:xfrm>
            <a:off x="5535250" y="5124000"/>
            <a:ext cx="5765095" cy="464331"/>
          </a:xfrm>
          <a:prstGeom prst="rect">
            <a:avLst/>
          </a:prstGeom>
          <a:noFill/>
          <a:ln cap="flat" cmpd="sng">
            <a:prstDash val="solid"/>
          </a:ln>
        </p:spPr>
        <p:txBody>
          <a:bodyPr vert="horz" wrap="square" lIns="108000" tIns="108000" rIns="108000" bIns="108000" anchor="b">
            <a:spAutoFit/>
          </a:bodyPr>
          <a:p>
            <a:pPr marL="0" algn="l"/>
            <a:r>
              <a:rPr lang="zh-CN" altLang="en-US" sz="1600" b="1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降低营销成本</a:t>
            </a:r>
            <a:endParaRPr lang="zh-CN" altLang="en-US" sz="1600" b="1" i="0" u="none" baseline="0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5" name="AutoShape 15"/>
          <p:cNvSpPr/>
          <p:nvPr/>
        </p:nvSpPr>
        <p:spPr>
          <a:xfrm>
            <a:off x="5535250" y="5549032"/>
            <a:ext cx="5765095" cy="1030640"/>
          </a:xfrm>
          <a:prstGeom prst="rect">
            <a:avLst/>
          </a:prstGeom>
          <a:noFill/>
          <a:ln cap="flat" cmpd="sng">
            <a:prstDash val="solid"/>
          </a:ln>
        </p:spPr>
        <p:txBody>
          <a:bodyPr vert="horz" wrap="square" lIns="108000" tIns="108000" rIns="108000" bIns="108000" anchor="t">
            <a:spAutoFit/>
          </a:bodyPr>
          <a:p>
            <a:pPr marL="0" algn="l">
              <a:lnSpc>
                <a:spcPct val="130000"/>
              </a:lnSpc>
            </a:pPr>
            <a:r>
              <a:rPr lang="zh-CN" altLang="en-US" sz="1400" b="0" i="0" u="none" baseline="0">
                <a:solidFill>
                  <a:schemeClr val="lt1"/>
                </a:solidFill>
                <a:latin typeface="微软雅黑" panose="020B0503020204020204" charset="-122"/>
                <a:ea typeface="微软雅黑" panose="020B0503020204020204" charset="-122"/>
              </a:rPr>
              <a:t>降低广告素材的制作成本，提高营销效率。</a:t>
            </a:r>
            <a:endParaRPr lang="zh-CN" altLang="en-US" sz="1400" b="0" i="0" u="none" baseline="0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4951922" y="5321662"/>
            <a:ext cx="540000" cy="540000"/>
          </a:xfrm>
          <a:prstGeom prst="ellipse">
            <a:avLst/>
          </a:prstGeom>
          <a:solidFill>
            <a:schemeClr val="accent1"/>
          </a:solidFill>
        </p:spPr>
        <p:txBody>
          <a:bodyPr vert="horz" wrap="none" lIns="108000" tIns="108000" rIns="108000" bIns="108000" rtlCol="0" anchor="ctr">
            <a:noAutofit/>
          </a:bodyPr>
          <a:lstStyle/>
          <a:p>
            <a:pPr marL="0" algn="ctr">
              <a:defRPr/>
            </a:pPr>
            <a:r>
              <a:rPr lang="en-US" sz="2000" b="1" i="0" u="none" baseline="0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03</a:t>
            </a:r>
            <a:endParaRPr lang="en-US" sz="1100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0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in" filter="wedge">
                                      <p:cBhvr>
                                        <p:cTn id="6" dur="1000" spd="1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0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" dur="2000" spd="1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2000" spd="1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" dur="20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4" presetClass="entr" presetSubtype="5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in" filter="randombar(vertical)">
                                      <p:cBhvr>
                                        <p:cTn id="18" dur="1000" spd="1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0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4000"/>
                            </p:stCondLst>
                            <p:childTnLst>
                              <p:par>
                                <p:cTn id="2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5" dur="1000" spd="1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fltVal val="0.0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spd="1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fltVal val="0.0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 spd="1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0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0"/>
                            </p:stCondLst>
                            <p:childTnLst>
                              <p:par>
                                <p:cTn id="30" presetID="8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in" filter="diamond(out)">
                                      <p:cBhvr>
                                        <p:cTn id="31" dur="1000" spd="1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0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6000"/>
                            </p:stCondLst>
                            <p:childTnLst>
                              <p:par>
                                <p:cTn id="3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6000"/>
                            </p:stCondLst>
                            <p:childTnLst>
                              <p:par>
                                <p:cTn id="37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in" filter="fade">
                                      <p:cBhvr>
                                        <p:cTn id="38" dur="1000" spd="1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39" dur="1000" decel="500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Scale>
                                      <p:cBhvr>
                                        <p:cTn id="40" dur="1000" decel="500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set>
                                      <p:cBhvr>
                                        <p:cTn id="41" dur="1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7000"/>
                            </p:stCondLst>
                            <p:childTnLst>
                              <p:par>
                                <p:cTn id="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in" filter="fade">
                                      <p:cBhvr>
                                        <p:cTn id="44" dur="1000" spd="1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0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7141028" y="1227025"/>
            <a:ext cx="5050971" cy="5630976"/>
          </a:xfrm>
          <a:custGeom>
            <a:avLst/>
            <a:gdLst/>
            <a:ahLst/>
            <a:cxnLst/>
            <a:rect l="l" t="t" r="r" b="b"/>
            <a:pathLst>
              <a:path w="4650567" h="5184593">
                <a:moveTo>
                  <a:pt x="678681" y="1118257"/>
                </a:moveTo>
                <a:cubicBezTo>
                  <a:pt x="677150" y="1140735"/>
                  <a:pt x="680725" y="1142269"/>
                  <a:pt x="707801" y="1150441"/>
                </a:cubicBezTo>
                <a:cubicBezTo>
                  <a:pt x="718529" y="1153506"/>
                  <a:pt x="727723" y="1167299"/>
                  <a:pt x="733855" y="1178539"/>
                </a:cubicBezTo>
                <a:cubicBezTo>
                  <a:pt x="737942" y="1186712"/>
                  <a:pt x="735898" y="1198461"/>
                  <a:pt x="737429" y="1212254"/>
                </a:cubicBezTo>
                <a:cubicBezTo>
                  <a:pt x="765015" y="1183135"/>
                  <a:pt x="789026" y="1157083"/>
                  <a:pt x="813547" y="1131029"/>
                </a:cubicBezTo>
                <a:cubicBezTo>
                  <a:pt x="812016" y="1126942"/>
                  <a:pt x="810992" y="1122344"/>
                  <a:pt x="809461" y="1118257"/>
                </a:cubicBezTo>
                <a:cubicBezTo>
                  <a:pt x="766039" y="1118257"/>
                  <a:pt x="723127" y="1118257"/>
                  <a:pt x="678681" y="1118257"/>
                </a:cubicBezTo>
                <a:close/>
                <a:moveTo>
                  <a:pt x="3634990" y="908808"/>
                </a:moveTo>
                <a:cubicBezTo>
                  <a:pt x="3598210" y="907786"/>
                  <a:pt x="3584414" y="931795"/>
                  <a:pt x="3567047" y="967556"/>
                </a:cubicBezTo>
                <a:cubicBezTo>
                  <a:pt x="3594633" y="957849"/>
                  <a:pt x="3613534" y="951208"/>
                  <a:pt x="3626817" y="946100"/>
                </a:cubicBezTo>
                <a:cubicBezTo>
                  <a:pt x="3629882" y="931795"/>
                  <a:pt x="3631925" y="922091"/>
                  <a:pt x="3634990" y="908808"/>
                </a:cubicBezTo>
                <a:close/>
                <a:moveTo>
                  <a:pt x="2623501" y="752486"/>
                </a:moveTo>
                <a:cubicBezTo>
                  <a:pt x="2621458" y="766279"/>
                  <a:pt x="2619924" y="778029"/>
                  <a:pt x="2618902" y="786713"/>
                </a:cubicBezTo>
                <a:cubicBezTo>
                  <a:pt x="2600511" y="788247"/>
                  <a:pt x="2578546" y="784158"/>
                  <a:pt x="2572926" y="791821"/>
                </a:cubicBezTo>
                <a:cubicBezTo>
                  <a:pt x="2546871" y="827582"/>
                  <a:pt x="2521841" y="863340"/>
                  <a:pt x="2475352" y="879689"/>
                </a:cubicBezTo>
                <a:cubicBezTo>
                  <a:pt x="2478417" y="882753"/>
                  <a:pt x="2481484" y="886330"/>
                  <a:pt x="2484037" y="889395"/>
                </a:cubicBezTo>
                <a:cubicBezTo>
                  <a:pt x="2502428" y="894503"/>
                  <a:pt x="2522350" y="906252"/>
                  <a:pt x="2538699" y="902166"/>
                </a:cubicBezTo>
                <a:cubicBezTo>
                  <a:pt x="2560667" y="897058"/>
                  <a:pt x="2580077" y="880710"/>
                  <a:pt x="2598980" y="866408"/>
                </a:cubicBezTo>
                <a:cubicBezTo>
                  <a:pt x="2608174" y="859766"/>
                  <a:pt x="2612261" y="847505"/>
                  <a:pt x="2619924" y="838820"/>
                </a:cubicBezTo>
                <a:cubicBezTo>
                  <a:pt x="2647510" y="808682"/>
                  <a:pt x="2669987" y="827582"/>
                  <a:pt x="2692977" y="847505"/>
                </a:cubicBezTo>
                <a:cubicBezTo>
                  <a:pt x="2686847" y="855168"/>
                  <a:pt x="2681227" y="863340"/>
                  <a:pt x="2675098" y="871516"/>
                </a:cubicBezTo>
                <a:cubicBezTo>
                  <a:pt x="2676629" y="874581"/>
                  <a:pt x="2678163" y="877645"/>
                  <a:pt x="2680206" y="881222"/>
                </a:cubicBezTo>
                <a:cubicBezTo>
                  <a:pt x="2693998" y="876624"/>
                  <a:pt x="2707791" y="872025"/>
                  <a:pt x="2723627" y="866917"/>
                </a:cubicBezTo>
                <a:cubicBezTo>
                  <a:pt x="2731290" y="872025"/>
                  <a:pt x="2744574" y="880710"/>
                  <a:pt x="2757345" y="888886"/>
                </a:cubicBezTo>
                <a:cubicBezTo>
                  <a:pt x="2742531" y="842909"/>
                  <a:pt x="2777779" y="826561"/>
                  <a:pt x="2803322" y="808682"/>
                </a:cubicBezTo>
                <a:cubicBezTo>
                  <a:pt x="2783397" y="793355"/>
                  <a:pt x="2766539" y="780584"/>
                  <a:pt x="2754790" y="771387"/>
                </a:cubicBezTo>
                <a:cubicBezTo>
                  <a:pt x="2735889" y="779050"/>
                  <a:pt x="2719029" y="785692"/>
                  <a:pt x="2698085" y="793865"/>
                </a:cubicBezTo>
                <a:cubicBezTo>
                  <a:pt x="2690422" y="739203"/>
                  <a:pt x="2650577" y="761681"/>
                  <a:pt x="2623501" y="752486"/>
                </a:cubicBezTo>
                <a:close/>
                <a:moveTo>
                  <a:pt x="2521329" y="664110"/>
                </a:moveTo>
                <a:cubicBezTo>
                  <a:pt x="2499363" y="683522"/>
                  <a:pt x="2495277" y="696803"/>
                  <a:pt x="2518264" y="711617"/>
                </a:cubicBezTo>
                <a:cubicBezTo>
                  <a:pt x="2525418" y="716216"/>
                  <a:pt x="2526949" y="728987"/>
                  <a:pt x="2530526" y="738181"/>
                </a:cubicBezTo>
                <a:cubicBezTo>
                  <a:pt x="2521841" y="739715"/>
                  <a:pt x="2512647" y="743292"/>
                  <a:pt x="2503962" y="743292"/>
                </a:cubicBezTo>
                <a:cubicBezTo>
                  <a:pt x="2496808" y="742780"/>
                  <a:pt x="2490169" y="738694"/>
                  <a:pt x="2483527" y="736650"/>
                </a:cubicBezTo>
                <a:cubicBezTo>
                  <a:pt x="2480463" y="739715"/>
                  <a:pt x="2477907" y="742780"/>
                  <a:pt x="2474843" y="745845"/>
                </a:cubicBezTo>
                <a:cubicBezTo>
                  <a:pt x="2485059" y="757085"/>
                  <a:pt x="2495277" y="768322"/>
                  <a:pt x="2510091" y="785182"/>
                </a:cubicBezTo>
                <a:cubicBezTo>
                  <a:pt x="2515711" y="728478"/>
                  <a:pt x="2558623" y="763726"/>
                  <a:pt x="2580589" y="748400"/>
                </a:cubicBezTo>
                <a:cubicBezTo>
                  <a:pt x="2560667" y="720302"/>
                  <a:pt x="2541763" y="693226"/>
                  <a:pt x="2521329" y="664110"/>
                </a:cubicBezTo>
                <a:close/>
                <a:moveTo>
                  <a:pt x="2120821" y="361173"/>
                </a:moveTo>
                <a:cubicBezTo>
                  <a:pt x="2089659" y="364750"/>
                  <a:pt x="2058497" y="374456"/>
                  <a:pt x="2027846" y="383650"/>
                </a:cubicBezTo>
                <a:cubicBezTo>
                  <a:pt x="2022738" y="385181"/>
                  <a:pt x="2016097" y="400508"/>
                  <a:pt x="2017628" y="402551"/>
                </a:cubicBezTo>
                <a:cubicBezTo>
                  <a:pt x="2052367" y="442908"/>
                  <a:pt x="2007921" y="460277"/>
                  <a:pt x="1991064" y="490930"/>
                </a:cubicBezTo>
                <a:cubicBezTo>
                  <a:pt x="2028868" y="505233"/>
                  <a:pt x="2065648" y="519538"/>
                  <a:pt x="2102940" y="533840"/>
                </a:cubicBezTo>
                <a:cubicBezTo>
                  <a:pt x="2104473" y="531797"/>
                  <a:pt x="2105495" y="529244"/>
                  <a:pt x="2107029" y="527201"/>
                </a:cubicBezTo>
                <a:cubicBezTo>
                  <a:pt x="2102430" y="520047"/>
                  <a:pt x="2098344" y="512896"/>
                  <a:pt x="2094257" y="507276"/>
                </a:cubicBezTo>
                <a:cubicBezTo>
                  <a:pt x="2121331" y="485310"/>
                  <a:pt x="2166286" y="510341"/>
                  <a:pt x="2186211" y="466919"/>
                </a:cubicBezTo>
                <a:cubicBezTo>
                  <a:pt x="2170375" y="462833"/>
                  <a:pt x="2159647" y="460277"/>
                  <a:pt x="2146364" y="456703"/>
                </a:cubicBezTo>
                <a:cubicBezTo>
                  <a:pt x="2151472" y="448018"/>
                  <a:pt x="2155049" y="441886"/>
                  <a:pt x="2158623" y="435757"/>
                </a:cubicBezTo>
                <a:cubicBezTo>
                  <a:pt x="2135636" y="424519"/>
                  <a:pt x="2147385" y="407150"/>
                  <a:pt x="2147385" y="390292"/>
                </a:cubicBezTo>
                <a:cubicBezTo>
                  <a:pt x="2147385" y="379564"/>
                  <a:pt x="2128994" y="360151"/>
                  <a:pt x="2120821" y="361173"/>
                </a:cubicBezTo>
                <a:close/>
                <a:moveTo>
                  <a:pt x="1939979" y="0"/>
                </a:moveTo>
                <a:cubicBezTo>
                  <a:pt x="1954284" y="28095"/>
                  <a:pt x="1965521" y="50063"/>
                  <a:pt x="1974206" y="66409"/>
                </a:cubicBezTo>
                <a:cubicBezTo>
                  <a:pt x="1982379" y="54150"/>
                  <a:pt x="1995150" y="27074"/>
                  <a:pt x="2001282" y="28095"/>
                </a:cubicBezTo>
                <a:cubicBezTo>
                  <a:pt x="2031420" y="34737"/>
                  <a:pt x="2060540" y="48530"/>
                  <a:pt x="2088637" y="62322"/>
                </a:cubicBezTo>
                <a:cubicBezTo>
                  <a:pt x="2091190" y="63856"/>
                  <a:pt x="2085573" y="82247"/>
                  <a:pt x="2083017" y="96040"/>
                </a:cubicBezTo>
                <a:cubicBezTo>
                  <a:pt x="2101921" y="108811"/>
                  <a:pt x="2139213" y="40357"/>
                  <a:pt x="2151984" y="106768"/>
                </a:cubicBezTo>
                <a:cubicBezTo>
                  <a:pt x="2144321" y="108299"/>
                  <a:pt x="2137679" y="109833"/>
                  <a:pt x="2131037" y="111364"/>
                </a:cubicBezTo>
                <a:cubicBezTo>
                  <a:pt x="2131037" y="113919"/>
                  <a:pt x="2131037" y="115962"/>
                  <a:pt x="2131037" y="118518"/>
                </a:cubicBezTo>
                <a:cubicBezTo>
                  <a:pt x="2156580" y="118518"/>
                  <a:pt x="2182122" y="118518"/>
                  <a:pt x="2217883" y="118518"/>
                </a:cubicBezTo>
                <a:cubicBezTo>
                  <a:pt x="2201535" y="133332"/>
                  <a:pt x="2193874" y="140483"/>
                  <a:pt x="2186720" y="147125"/>
                </a:cubicBezTo>
                <a:cubicBezTo>
                  <a:pt x="2188764" y="150190"/>
                  <a:pt x="2190807" y="153254"/>
                  <a:pt x="2193362" y="156319"/>
                </a:cubicBezTo>
                <a:cubicBezTo>
                  <a:pt x="2209710" y="145082"/>
                  <a:pt x="2226055" y="133842"/>
                  <a:pt x="2242916" y="123114"/>
                </a:cubicBezTo>
                <a:cubicBezTo>
                  <a:pt x="2245468" y="125159"/>
                  <a:pt x="2248024" y="127712"/>
                  <a:pt x="2250067" y="129755"/>
                </a:cubicBezTo>
                <a:cubicBezTo>
                  <a:pt x="2238317" y="143038"/>
                  <a:pt x="2227080" y="155810"/>
                  <a:pt x="2215327" y="169090"/>
                </a:cubicBezTo>
                <a:cubicBezTo>
                  <a:pt x="2216352" y="170624"/>
                  <a:pt x="2216861" y="172667"/>
                  <a:pt x="2217883" y="174201"/>
                </a:cubicBezTo>
                <a:cubicBezTo>
                  <a:pt x="2241894" y="163473"/>
                  <a:pt x="2265903" y="152745"/>
                  <a:pt x="2289402" y="142017"/>
                </a:cubicBezTo>
                <a:cubicBezTo>
                  <a:pt x="2303707" y="162961"/>
                  <a:pt x="2315966" y="181352"/>
                  <a:pt x="2328740" y="199743"/>
                </a:cubicBezTo>
                <a:cubicBezTo>
                  <a:pt x="2349171" y="194635"/>
                  <a:pt x="2376247" y="178287"/>
                  <a:pt x="2395660" y="184929"/>
                </a:cubicBezTo>
                <a:cubicBezTo>
                  <a:pt x="2427332" y="196166"/>
                  <a:pt x="2463093" y="171136"/>
                  <a:pt x="2491188" y="199231"/>
                </a:cubicBezTo>
                <a:cubicBezTo>
                  <a:pt x="2494255" y="202296"/>
                  <a:pt x="2508048" y="198722"/>
                  <a:pt x="2513668" y="194635"/>
                </a:cubicBezTo>
                <a:cubicBezTo>
                  <a:pt x="2544319" y="171646"/>
                  <a:pt x="2574459" y="147125"/>
                  <a:pt x="2616859" y="161939"/>
                </a:cubicBezTo>
                <a:cubicBezTo>
                  <a:pt x="2619924" y="162961"/>
                  <a:pt x="2624523" y="162961"/>
                  <a:pt x="2627587" y="161430"/>
                </a:cubicBezTo>
                <a:cubicBezTo>
                  <a:pt x="2664370" y="144570"/>
                  <a:pt x="2667435" y="144060"/>
                  <a:pt x="2698597" y="156319"/>
                </a:cubicBezTo>
                <a:cubicBezTo>
                  <a:pt x="2694511" y="172667"/>
                  <a:pt x="2690422" y="189525"/>
                  <a:pt x="2686335" y="206385"/>
                </a:cubicBezTo>
                <a:cubicBezTo>
                  <a:pt x="2721075" y="214558"/>
                  <a:pt x="2742531" y="269729"/>
                  <a:pt x="2713921" y="314174"/>
                </a:cubicBezTo>
                <a:cubicBezTo>
                  <a:pt x="2749682" y="296805"/>
                  <a:pt x="2781354" y="283012"/>
                  <a:pt x="2814050" y="306511"/>
                </a:cubicBezTo>
                <a:cubicBezTo>
                  <a:pt x="2819158" y="310088"/>
                  <a:pt x="2823756" y="314684"/>
                  <a:pt x="2828864" y="318261"/>
                </a:cubicBezTo>
                <a:cubicBezTo>
                  <a:pt x="2837037" y="322859"/>
                  <a:pt x="2845722" y="326946"/>
                  <a:pt x="2856450" y="331544"/>
                </a:cubicBezTo>
                <a:cubicBezTo>
                  <a:pt x="2852873" y="337674"/>
                  <a:pt x="2846234" y="349423"/>
                  <a:pt x="2838570" y="362704"/>
                </a:cubicBezTo>
                <a:cubicBezTo>
                  <a:pt x="2845722" y="363216"/>
                  <a:pt x="2852363" y="364238"/>
                  <a:pt x="2858493" y="364750"/>
                </a:cubicBezTo>
                <a:cubicBezTo>
                  <a:pt x="2843678" y="430649"/>
                  <a:pt x="2848277" y="434735"/>
                  <a:pt x="2919284" y="420942"/>
                </a:cubicBezTo>
                <a:cubicBezTo>
                  <a:pt x="2951468" y="457213"/>
                  <a:pt x="2942783" y="500637"/>
                  <a:pt x="2940740" y="545080"/>
                </a:cubicBezTo>
                <a:cubicBezTo>
                  <a:pt x="2964751" y="555808"/>
                  <a:pt x="2988250" y="569091"/>
                  <a:pt x="3016857" y="551722"/>
                </a:cubicBezTo>
                <a:cubicBezTo>
                  <a:pt x="3024521" y="547123"/>
                  <a:pt x="3039335" y="553765"/>
                  <a:pt x="3055171" y="556318"/>
                </a:cubicBezTo>
                <a:cubicBezTo>
                  <a:pt x="3055683" y="554786"/>
                  <a:pt x="3059260" y="546614"/>
                  <a:pt x="3058748" y="548145"/>
                </a:cubicBezTo>
                <a:cubicBezTo>
                  <a:pt x="3086333" y="544568"/>
                  <a:pt x="3106258" y="541503"/>
                  <a:pt x="3126181" y="538951"/>
                </a:cubicBezTo>
                <a:cubicBezTo>
                  <a:pt x="3135375" y="537929"/>
                  <a:pt x="3146103" y="533330"/>
                  <a:pt x="3153766" y="536395"/>
                </a:cubicBezTo>
                <a:cubicBezTo>
                  <a:pt x="3198721" y="557342"/>
                  <a:pt x="3237035" y="532818"/>
                  <a:pt x="3258491" y="504723"/>
                </a:cubicBezTo>
                <a:cubicBezTo>
                  <a:pt x="3280459" y="475092"/>
                  <a:pt x="3287098" y="492974"/>
                  <a:pt x="3300381" y="504211"/>
                </a:cubicBezTo>
                <a:cubicBezTo>
                  <a:pt x="3325414" y="477135"/>
                  <a:pt x="3380585" y="483267"/>
                  <a:pt x="3410726" y="517494"/>
                </a:cubicBezTo>
                <a:cubicBezTo>
                  <a:pt x="3403063" y="525667"/>
                  <a:pt x="3394890" y="534352"/>
                  <a:pt x="3385693" y="544568"/>
                </a:cubicBezTo>
                <a:cubicBezTo>
                  <a:pt x="3393868" y="553253"/>
                  <a:pt x="3401020" y="561428"/>
                  <a:pt x="3408171" y="569601"/>
                </a:cubicBezTo>
                <a:cubicBezTo>
                  <a:pt x="3402041" y="573178"/>
                  <a:pt x="3395912" y="576752"/>
                  <a:pt x="3389779" y="579819"/>
                </a:cubicBezTo>
                <a:cubicBezTo>
                  <a:pt x="3390292" y="581863"/>
                  <a:pt x="3390801" y="583906"/>
                  <a:pt x="3391313" y="585437"/>
                </a:cubicBezTo>
                <a:cubicBezTo>
                  <a:pt x="3411235" y="585437"/>
                  <a:pt x="3431670" y="585437"/>
                  <a:pt x="3448530" y="585437"/>
                </a:cubicBezTo>
                <a:cubicBezTo>
                  <a:pt x="3450061" y="607405"/>
                  <a:pt x="3452104" y="628861"/>
                  <a:pt x="3453638" y="650317"/>
                </a:cubicBezTo>
                <a:cubicBezTo>
                  <a:pt x="3456703" y="649805"/>
                  <a:pt x="3459767" y="649805"/>
                  <a:pt x="3462832" y="649295"/>
                </a:cubicBezTo>
                <a:cubicBezTo>
                  <a:pt x="3457212" y="655934"/>
                  <a:pt x="3451595" y="662067"/>
                  <a:pt x="3446484" y="668705"/>
                </a:cubicBezTo>
                <a:cubicBezTo>
                  <a:pt x="3466919" y="676881"/>
                  <a:pt x="3487865" y="685054"/>
                  <a:pt x="3512386" y="695272"/>
                </a:cubicBezTo>
                <a:cubicBezTo>
                  <a:pt x="3501658" y="710086"/>
                  <a:pt x="3488887" y="726944"/>
                  <a:pt x="3473560" y="747378"/>
                </a:cubicBezTo>
                <a:cubicBezTo>
                  <a:pt x="3495526" y="785692"/>
                  <a:pt x="3490930" y="795908"/>
                  <a:pt x="3437290" y="818385"/>
                </a:cubicBezTo>
                <a:cubicBezTo>
                  <a:pt x="3429117" y="821962"/>
                  <a:pt x="3425540" y="835245"/>
                  <a:pt x="3420432" y="844440"/>
                </a:cubicBezTo>
                <a:cubicBezTo>
                  <a:pt x="3415834" y="853125"/>
                  <a:pt x="3412257" y="862319"/>
                  <a:pt x="3409704" y="868451"/>
                </a:cubicBezTo>
                <a:cubicBezTo>
                  <a:pt x="3429627" y="873559"/>
                  <a:pt x="3454147" y="879179"/>
                  <a:pt x="3484288" y="886330"/>
                </a:cubicBezTo>
                <a:cubicBezTo>
                  <a:pt x="3505232" y="880710"/>
                  <a:pt x="3533330" y="873047"/>
                  <a:pt x="3570622" y="862831"/>
                </a:cubicBezTo>
                <a:cubicBezTo>
                  <a:pt x="3607914" y="879689"/>
                  <a:pt x="3653381" y="904209"/>
                  <a:pt x="3701401" y="920557"/>
                </a:cubicBezTo>
                <a:cubicBezTo>
                  <a:pt x="3718258" y="926177"/>
                  <a:pt x="3741758" y="906252"/>
                  <a:pt x="3762192" y="906252"/>
                </a:cubicBezTo>
                <a:cubicBezTo>
                  <a:pt x="3795398" y="906252"/>
                  <a:pt x="3829115" y="910851"/>
                  <a:pt x="3861809" y="918002"/>
                </a:cubicBezTo>
                <a:cubicBezTo>
                  <a:pt x="3872537" y="920557"/>
                  <a:pt x="3879688" y="937415"/>
                  <a:pt x="3888885" y="947634"/>
                </a:cubicBezTo>
                <a:cubicBezTo>
                  <a:pt x="3925155" y="947121"/>
                  <a:pt x="3963981" y="940992"/>
                  <a:pt x="3993609" y="979305"/>
                </a:cubicBezTo>
                <a:cubicBezTo>
                  <a:pt x="3999739" y="986969"/>
                  <a:pt x="4017109" y="985435"/>
                  <a:pt x="4033457" y="989521"/>
                </a:cubicBezTo>
                <a:cubicBezTo>
                  <a:pt x="4024772" y="1000761"/>
                  <a:pt x="4017618" y="1010977"/>
                  <a:pt x="4009958" y="1020684"/>
                </a:cubicBezTo>
                <a:cubicBezTo>
                  <a:pt x="4039074" y="1002295"/>
                  <a:pt x="4058999" y="968577"/>
                  <a:pt x="4100887" y="975219"/>
                </a:cubicBezTo>
                <a:cubicBezTo>
                  <a:pt x="4127453" y="979818"/>
                  <a:pt x="4164745" y="1017619"/>
                  <a:pt x="4171387" y="1048272"/>
                </a:cubicBezTo>
                <a:cubicBezTo>
                  <a:pt x="4178029" y="1063596"/>
                  <a:pt x="4221960" y="1029881"/>
                  <a:pt x="4205614" y="1072280"/>
                </a:cubicBezTo>
                <a:cubicBezTo>
                  <a:pt x="4216852" y="1075857"/>
                  <a:pt x="4229113" y="1079432"/>
                  <a:pt x="4240863" y="1083521"/>
                </a:cubicBezTo>
                <a:cubicBezTo>
                  <a:pt x="4236777" y="1095780"/>
                  <a:pt x="4233200" y="1108042"/>
                  <a:pt x="4230135" y="1116726"/>
                </a:cubicBezTo>
                <a:cubicBezTo>
                  <a:pt x="4232178" y="1138692"/>
                  <a:pt x="4233709" y="1159126"/>
                  <a:pt x="4235243" y="1180070"/>
                </a:cubicBezTo>
                <a:cubicBezTo>
                  <a:pt x="4231666" y="1180070"/>
                  <a:pt x="4228601" y="1180582"/>
                  <a:pt x="4225027" y="1180582"/>
                </a:cubicBezTo>
                <a:cubicBezTo>
                  <a:pt x="4233709" y="1189776"/>
                  <a:pt x="4241884" y="1198461"/>
                  <a:pt x="4252100" y="1209701"/>
                </a:cubicBezTo>
                <a:cubicBezTo>
                  <a:pt x="4322088" y="1192841"/>
                  <a:pt x="4339458" y="1195909"/>
                  <a:pt x="4347631" y="1225537"/>
                </a:cubicBezTo>
                <a:cubicBezTo>
                  <a:pt x="4366022" y="1218896"/>
                  <a:pt x="4384923" y="1211745"/>
                  <a:pt x="4414551" y="1201017"/>
                </a:cubicBezTo>
                <a:cubicBezTo>
                  <a:pt x="4406888" y="1225537"/>
                  <a:pt x="4400759" y="1239840"/>
                  <a:pt x="4398715" y="1254657"/>
                </a:cubicBezTo>
                <a:cubicBezTo>
                  <a:pt x="4395651" y="1275600"/>
                  <a:pt x="4397182" y="1297566"/>
                  <a:pt x="4394629" y="1318512"/>
                </a:cubicBezTo>
                <a:cubicBezTo>
                  <a:pt x="4392586" y="1335882"/>
                  <a:pt x="4386966" y="1353249"/>
                  <a:pt x="4382367" y="1373684"/>
                </a:cubicBezTo>
                <a:cubicBezTo>
                  <a:pt x="4390543" y="1371640"/>
                  <a:pt x="4400249" y="1369597"/>
                  <a:pt x="4414042" y="1367045"/>
                </a:cubicBezTo>
                <a:cubicBezTo>
                  <a:pt x="4410977" y="1376748"/>
                  <a:pt x="4407912" y="1384412"/>
                  <a:pt x="4401780" y="1402293"/>
                </a:cubicBezTo>
                <a:cubicBezTo>
                  <a:pt x="4418640" y="1391053"/>
                  <a:pt x="4428347" y="1384924"/>
                  <a:pt x="4437029" y="1379304"/>
                </a:cubicBezTo>
                <a:cubicBezTo>
                  <a:pt x="4452355" y="1386455"/>
                  <a:pt x="4469213" y="1394630"/>
                  <a:pt x="4488116" y="1403824"/>
                </a:cubicBezTo>
                <a:cubicBezTo>
                  <a:pt x="4481475" y="1420173"/>
                  <a:pt x="4468704" y="1438564"/>
                  <a:pt x="4468704" y="1456952"/>
                </a:cubicBezTo>
                <a:cubicBezTo>
                  <a:pt x="4468704" y="1465637"/>
                  <a:pt x="4492712" y="1474322"/>
                  <a:pt x="4510082" y="1486072"/>
                </a:cubicBezTo>
                <a:cubicBezTo>
                  <a:pt x="4504974" y="1494756"/>
                  <a:pt x="4494755" y="1511104"/>
                  <a:pt x="4485049" y="1526940"/>
                </a:cubicBezTo>
                <a:cubicBezTo>
                  <a:pt x="4489135" y="1535113"/>
                  <a:pt x="4493734" y="1544819"/>
                  <a:pt x="4498842" y="1555547"/>
                </a:cubicBezTo>
                <a:cubicBezTo>
                  <a:pt x="4490669" y="1561680"/>
                  <a:pt x="4483006" y="1567297"/>
                  <a:pt x="4471768" y="1575472"/>
                </a:cubicBezTo>
                <a:cubicBezTo>
                  <a:pt x="4484027" y="1581090"/>
                  <a:pt x="4492203" y="1584667"/>
                  <a:pt x="4504462" y="1589775"/>
                </a:cubicBezTo>
                <a:cubicBezTo>
                  <a:pt x="4485561" y="1688370"/>
                  <a:pt x="4393095" y="1705740"/>
                  <a:pt x="4319024" y="1757336"/>
                </a:cubicBezTo>
                <a:cubicBezTo>
                  <a:pt x="4323110" y="1730260"/>
                  <a:pt x="4326175" y="1711360"/>
                  <a:pt x="4329752" y="1689904"/>
                </a:cubicBezTo>
                <a:cubicBezTo>
                  <a:pt x="4289392" y="1698588"/>
                  <a:pt x="4273047" y="1731794"/>
                  <a:pt x="4257211" y="1771129"/>
                </a:cubicBezTo>
                <a:cubicBezTo>
                  <a:pt x="4277133" y="1776747"/>
                  <a:pt x="4297568" y="1782879"/>
                  <a:pt x="4320045" y="1789008"/>
                </a:cubicBezTo>
                <a:cubicBezTo>
                  <a:pt x="4310848" y="1802801"/>
                  <a:pt x="4302676" y="1814551"/>
                  <a:pt x="4292969" y="1828856"/>
                </a:cubicBezTo>
                <a:cubicBezTo>
                  <a:pt x="4305228" y="1833451"/>
                  <a:pt x="4315447" y="1837540"/>
                  <a:pt x="4328730" y="1842648"/>
                </a:cubicBezTo>
                <a:cubicBezTo>
                  <a:pt x="4294503" y="1885560"/>
                  <a:pt x="4330261" y="1902930"/>
                  <a:pt x="4359380" y="1928982"/>
                </a:cubicBezTo>
                <a:cubicBezTo>
                  <a:pt x="4362445" y="1915189"/>
                  <a:pt x="4364488" y="1905483"/>
                  <a:pt x="4367044" y="1892712"/>
                </a:cubicBezTo>
                <a:cubicBezTo>
                  <a:pt x="4373173" y="1895267"/>
                  <a:pt x="4378793" y="1897820"/>
                  <a:pt x="4387478" y="1901396"/>
                </a:cubicBezTo>
                <a:cubicBezTo>
                  <a:pt x="4385435" y="1889647"/>
                  <a:pt x="4383389" y="1879940"/>
                  <a:pt x="4380836" y="1867169"/>
                </a:cubicBezTo>
                <a:cubicBezTo>
                  <a:pt x="4449800" y="1920809"/>
                  <a:pt x="4449800" y="1920809"/>
                  <a:pt x="4472790" y="1881474"/>
                </a:cubicBezTo>
                <a:cubicBezTo>
                  <a:pt x="4481475" y="1915189"/>
                  <a:pt x="4481475" y="1915189"/>
                  <a:pt x="4399228" y="1931537"/>
                </a:cubicBezTo>
                <a:cubicBezTo>
                  <a:pt x="4417616" y="1936645"/>
                  <a:pt x="4427835" y="1939710"/>
                  <a:pt x="4439072" y="1942775"/>
                </a:cubicBezTo>
                <a:cubicBezTo>
                  <a:pt x="4433455" y="1973937"/>
                  <a:pt x="4452355" y="2012251"/>
                  <a:pt x="4404336" y="2031154"/>
                </a:cubicBezTo>
                <a:cubicBezTo>
                  <a:pt x="4420171" y="2052610"/>
                  <a:pt x="4432943" y="2069468"/>
                  <a:pt x="4446735" y="2087859"/>
                </a:cubicBezTo>
                <a:cubicBezTo>
                  <a:pt x="4445204" y="2088880"/>
                  <a:pt x="4437541" y="2093988"/>
                  <a:pt x="4433455" y="2097053"/>
                </a:cubicBezTo>
                <a:cubicBezTo>
                  <a:pt x="4449800" y="2115444"/>
                  <a:pt x="4465639" y="2132302"/>
                  <a:pt x="4484027" y="2153246"/>
                </a:cubicBezTo>
                <a:cubicBezTo>
                  <a:pt x="4466148" y="2166529"/>
                  <a:pt x="4448779" y="2179812"/>
                  <a:pt x="4425792" y="2196670"/>
                </a:cubicBezTo>
                <a:cubicBezTo>
                  <a:pt x="4442140" y="2204333"/>
                  <a:pt x="4455932" y="2215571"/>
                  <a:pt x="4469725" y="2215571"/>
                </a:cubicBezTo>
                <a:cubicBezTo>
                  <a:pt x="4504462" y="2216083"/>
                  <a:pt x="4503440" y="2224768"/>
                  <a:pt x="4481475" y="2245711"/>
                </a:cubicBezTo>
                <a:cubicBezTo>
                  <a:pt x="4475342" y="2251331"/>
                  <a:pt x="4472790" y="2260526"/>
                  <a:pt x="4467170" y="2271254"/>
                </a:cubicBezTo>
                <a:cubicBezTo>
                  <a:pt x="4484539" y="2279429"/>
                  <a:pt x="4499866" y="2286580"/>
                  <a:pt x="4521831" y="2296796"/>
                </a:cubicBezTo>
                <a:cubicBezTo>
                  <a:pt x="4507017" y="2304971"/>
                  <a:pt x="4496798" y="2311101"/>
                  <a:pt x="4483518" y="2318252"/>
                </a:cubicBezTo>
                <a:cubicBezTo>
                  <a:pt x="4508548" y="2335622"/>
                  <a:pt x="4501909" y="2347881"/>
                  <a:pt x="4469213" y="2355034"/>
                </a:cubicBezTo>
                <a:cubicBezTo>
                  <a:pt x="4528982" y="2382620"/>
                  <a:pt x="4481984" y="2418890"/>
                  <a:pt x="4485561" y="2456694"/>
                </a:cubicBezTo>
                <a:cubicBezTo>
                  <a:pt x="4505995" y="2451586"/>
                  <a:pt x="4524387" y="2446476"/>
                  <a:pt x="4544818" y="2441368"/>
                </a:cubicBezTo>
                <a:cubicBezTo>
                  <a:pt x="4560657" y="2476617"/>
                  <a:pt x="4521831" y="2489900"/>
                  <a:pt x="4515702" y="2506758"/>
                </a:cubicBezTo>
                <a:cubicBezTo>
                  <a:pt x="4533072" y="2520041"/>
                  <a:pt x="4547886" y="2531790"/>
                  <a:pt x="4568830" y="2548136"/>
                </a:cubicBezTo>
                <a:cubicBezTo>
                  <a:pt x="4538179" y="2555799"/>
                  <a:pt x="4519788" y="2560907"/>
                  <a:pt x="4501909" y="2565506"/>
                </a:cubicBezTo>
                <a:cubicBezTo>
                  <a:pt x="4502931" y="2568570"/>
                  <a:pt x="4503440" y="2571635"/>
                  <a:pt x="4504462" y="2574702"/>
                </a:cubicBezTo>
                <a:cubicBezTo>
                  <a:pt x="4528982" y="2580832"/>
                  <a:pt x="4554015" y="2586449"/>
                  <a:pt x="4578024" y="2594113"/>
                </a:cubicBezTo>
                <a:cubicBezTo>
                  <a:pt x="4582113" y="2595134"/>
                  <a:pt x="4587221" y="2606884"/>
                  <a:pt x="4586199" y="2607905"/>
                </a:cubicBezTo>
                <a:cubicBezTo>
                  <a:pt x="4558102" y="2638046"/>
                  <a:pt x="4586199" y="2679427"/>
                  <a:pt x="4565765" y="2711099"/>
                </a:cubicBezTo>
                <a:cubicBezTo>
                  <a:pt x="4562700" y="2716207"/>
                  <a:pt x="4559635" y="2721315"/>
                  <a:pt x="4552482" y="2732555"/>
                </a:cubicBezTo>
                <a:cubicBezTo>
                  <a:pt x="4610208" y="2701905"/>
                  <a:pt x="4601523" y="2778532"/>
                  <a:pt x="4645459" y="2774955"/>
                </a:cubicBezTo>
                <a:cubicBezTo>
                  <a:pt x="4591819" y="2778020"/>
                  <a:pt x="4614294" y="2804586"/>
                  <a:pt x="4622470" y="2825530"/>
                </a:cubicBezTo>
                <a:cubicBezTo>
                  <a:pt x="4629111" y="2820422"/>
                  <a:pt x="4636262" y="2815824"/>
                  <a:pt x="4650567" y="2805608"/>
                </a:cubicBezTo>
                <a:cubicBezTo>
                  <a:pt x="4641370" y="2830638"/>
                  <a:pt x="4635753" y="2846474"/>
                  <a:pt x="4632686" y="2854649"/>
                </a:cubicBezTo>
                <a:cubicBezTo>
                  <a:pt x="4610208" y="2858736"/>
                  <a:pt x="4592329" y="2862313"/>
                  <a:pt x="4563210" y="2867421"/>
                </a:cubicBezTo>
                <a:cubicBezTo>
                  <a:pt x="4582622" y="2879170"/>
                  <a:pt x="4593863" y="2886321"/>
                  <a:pt x="4610720" y="2897049"/>
                </a:cubicBezTo>
                <a:cubicBezTo>
                  <a:pt x="4602035" y="2904713"/>
                  <a:pt x="4589264" y="2915441"/>
                  <a:pt x="4572407" y="2929746"/>
                </a:cubicBezTo>
                <a:cubicBezTo>
                  <a:pt x="4568830" y="2910842"/>
                  <a:pt x="4566787" y="2900626"/>
                  <a:pt x="4564743" y="2890920"/>
                </a:cubicBezTo>
                <a:cubicBezTo>
                  <a:pt x="4551972" y="2918505"/>
                  <a:pt x="4546864" y="2952733"/>
                  <a:pt x="4503440" y="2928721"/>
                </a:cubicBezTo>
                <a:cubicBezTo>
                  <a:pt x="4502419" y="2928212"/>
                  <a:pt x="4489135" y="2942517"/>
                  <a:pt x="4487604" y="2951202"/>
                </a:cubicBezTo>
                <a:cubicBezTo>
                  <a:pt x="4486583" y="2956309"/>
                  <a:pt x="4496798" y="2963973"/>
                  <a:pt x="4490160" y="2967547"/>
                </a:cubicBezTo>
                <a:cubicBezTo>
                  <a:pt x="4480453" y="2990025"/>
                  <a:pt x="4472278" y="3013014"/>
                  <a:pt x="4461040" y="3034980"/>
                </a:cubicBezTo>
                <a:cubicBezTo>
                  <a:pt x="4455420" y="3046220"/>
                  <a:pt x="4445204" y="3055414"/>
                  <a:pt x="4437541" y="3065630"/>
                </a:cubicBezTo>
                <a:cubicBezTo>
                  <a:pt x="4439584" y="3068185"/>
                  <a:pt x="4442140" y="3070228"/>
                  <a:pt x="4444183" y="3072784"/>
                </a:cubicBezTo>
                <a:cubicBezTo>
                  <a:pt x="4458485" y="3058479"/>
                  <a:pt x="4473299" y="3044177"/>
                  <a:pt x="4490160" y="3027829"/>
                </a:cubicBezTo>
                <a:cubicBezTo>
                  <a:pt x="4490160" y="3051328"/>
                  <a:pt x="4490160" y="3069719"/>
                  <a:pt x="4490160" y="3091175"/>
                </a:cubicBezTo>
                <a:cubicBezTo>
                  <a:pt x="4475855" y="3093218"/>
                  <a:pt x="4455932" y="3096283"/>
                  <a:pt x="4422727" y="3101903"/>
                </a:cubicBezTo>
                <a:cubicBezTo>
                  <a:pt x="4446226" y="3126424"/>
                  <a:pt x="4464105" y="3145325"/>
                  <a:pt x="4481984" y="3164225"/>
                </a:cubicBezTo>
                <a:cubicBezTo>
                  <a:pt x="4476364" y="3173422"/>
                  <a:pt x="4469213" y="3185681"/>
                  <a:pt x="4461550" y="3197943"/>
                </a:cubicBezTo>
                <a:cubicBezTo>
                  <a:pt x="4465127" y="3199986"/>
                  <a:pt x="4468704" y="3202541"/>
                  <a:pt x="4471768" y="3204585"/>
                </a:cubicBezTo>
                <a:cubicBezTo>
                  <a:pt x="4480453" y="3194878"/>
                  <a:pt x="4489647" y="3185681"/>
                  <a:pt x="4502931" y="3171888"/>
                </a:cubicBezTo>
                <a:cubicBezTo>
                  <a:pt x="4505995" y="3192323"/>
                  <a:pt x="4490669" y="3220421"/>
                  <a:pt x="4525918" y="3216334"/>
                </a:cubicBezTo>
                <a:cubicBezTo>
                  <a:pt x="4528473" y="3215822"/>
                  <a:pt x="4530004" y="3239833"/>
                  <a:pt x="4537667" y="3245963"/>
                </a:cubicBezTo>
                <a:cubicBezTo>
                  <a:pt x="4552482" y="3258222"/>
                  <a:pt x="4570873" y="3266397"/>
                  <a:pt x="4578024" y="3274570"/>
                </a:cubicBezTo>
                <a:cubicBezTo>
                  <a:pt x="4578024" y="3296026"/>
                  <a:pt x="4579048" y="3317482"/>
                  <a:pt x="4577515" y="3338938"/>
                </a:cubicBezTo>
                <a:cubicBezTo>
                  <a:pt x="4576493" y="3352731"/>
                  <a:pt x="4576493" y="3369079"/>
                  <a:pt x="4569342" y="3379295"/>
                </a:cubicBezTo>
                <a:cubicBezTo>
                  <a:pt x="4538689" y="3422719"/>
                  <a:pt x="4490160" y="3430382"/>
                  <a:pt x="4461550" y="3402284"/>
                </a:cubicBezTo>
                <a:cubicBezTo>
                  <a:pt x="4444692" y="3419654"/>
                  <a:pt x="4426813" y="3436000"/>
                  <a:pt x="4411487" y="3454903"/>
                </a:cubicBezTo>
                <a:cubicBezTo>
                  <a:pt x="4406379" y="3461542"/>
                  <a:pt x="4403314" y="3473804"/>
                  <a:pt x="4405357" y="3481467"/>
                </a:cubicBezTo>
                <a:cubicBezTo>
                  <a:pt x="4407400" y="3489130"/>
                  <a:pt x="4416595" y="3496791"/>
                  <a:pt x="4424770" y="3500368"/>
                </a:cubicBezTo>
                <a:cubicBezTo>
                  <a:pt x="4431412" y="3503432"/>
                  <a:pt x="4440606" y="3500880"/>
                  <a:pt x="4457976" y="3500880"/>
                </a:cubicBezTo>
                <a:cubicBezTo>
                  <a:pt x="4443158" y="3514160"/>
                  <a:pt x="4435498" y="3520802"/>
                  <a:pt x="4428347" y="3527444"/>
                </a:cubicBezTo>
                <a:cubicBezTo>
                  <a:pt x="4436520" y="3541236"/>
                  <a:pt x="4441627" y="3559628"/>
                  <a:pt x="4453889" y="3568312"/>
                </a:cubicBezTo>
                <a:cubicBezTo>
                  <a:pt x="4464617" y="3575973"/>
                  <a:pt x="4483006" y="3573420"/>
                  <a:pt x="4497823" y="3575464"/>
                </a:cubicBezTo>
                <a:cubicBezTo>
                  <a:pt x="4500888" y="3588235"/>
                  <a:pt x="4510594" y="3606114"/>
                  <a:pt x="4506505" y="3619397"/>
                </a:cubicBezTo>
                <a:cubicBezTo>
                  <a:pt x="4501909" y="3634212"/>
                  <a:pt x="4485049" y="3645449"/>
                  <a:pt x="4472278" y="3659244"/>
                </a:cubicBezTo>
                <a:cubicBezTo>
                  <a:pt x="4486583" y="3673547"/>
                  <a:pt x="4535112" y="3659244"/>
                  <a:pt x="4516723" y="3710839"/>
                </a:cubicBezTo>
                <a:cubicBezTo>
                  <a:pt x="4531026" y="3714416"/>
                  <a:pt x="4546352" y="3718502"/>
                  <a:pt x="4565765" y="3723100"/>
                </a:cubicBezTo>
                <a:cubicBezTo>
                  <a:pt x="4517233" y="3741492"/>
                  <a:pt x="4515190" y="3779805"/>
                  <a:pt x="4559123" y="3817607"/>
                </a:cubicBezTo>
                <a:cubicBezTo>
                  <a:pt x="4549929" y="3826291"/>
                  <a:pt x="4540732" y="3834976"/>
                  <a:pt x="4531538" y="3843152"/>
                </a:cubicBezTo>
                <a:cubicBezTo>
                  <a:pt x="4532559" y="3844683"/>
                  <a:pt x="4533072" y="3846216"/>
                  <a:pt x="4534093" y="3847748"/>
                </a:cubicBezTo>
                <a:cubicBezTo>
                  <a:pt x="4543287" y="3844173"/>
                  <a:pt x="4552994" y="3840084"/>
                  <a:pt x="4560657" y="3837019"/>
                </a:cubicBezTo>
                <a:cubicBezTo>
                  <a:pt x="4542266" y="3866651"/>
                  <a:pt x="4539710" y="3867160"/>
                  <a:pt x="4499354" y="3838553"/>
                </a:cubicBezTo>
                <a:cubicBezTo>
                  <a:pt x="4504462" y="3868694"/>
                  <a:pt x="4495267" y="3895767"/>
                  <a:pt x="4535112" y="3907008"/>
                </a:cubicBezTo>
                <a:cubicBezTo>
                  <a:pt x="4557080" y="3913649"/>
                  <a:pt x="4573938" y="3936127"/>
                  <a:pt x="4592841" y="3951451"/>
                </a:cubicBezTo>
                <a:cubicBezTo>
                  <a:pt x="4588243" y="3969332"/>
                  <a:pt x="4584156" y="3986699"/>
                  <a:pt x="4579558" y="4003560"/>
                </a:cubicBezTo>
                <a:cubicBezTo>
                  <a:pt x="4624001" y="3965756"/>
                  <a:pt x="4638306" y="3917736"/>
                  <a:pt x="4633707" y="3862052"/>
                </a:cubicBezTo>
                <a:cubicBezTo>
                  <a:pt x="4673554" y="3901900"/>
                  <a:pt x="4627578" y="3946343"/>
                  <a:pt x="4645459" y="3984147"/>
                </a:cubicBezTo>
                <a:cubicBezTo>
                  <a:pt x="4630133" y="3997940"/>
                  <a:pt x="4616850" y="4010199"/>
                  <a:pt x="4603569" y="4021948"/>
                </a:cubicBezTo>
                <a:cubicBezTo>
                  <a:pt x="4629621" y="4059243"/>
                  <a:pt x="4629111" y="4087850"/>
                  <a:pt x="4599483" y="4114414"/>
                </a:cubicBezTo>
                <a:cubicBezTo>
                  <a:pt x="4594372" y="4105220"/>
                  <a:pt x="4589264" y="4095001"/>
                  <a:pt x="4581091" y="4079165"/>
                </a:cubicBezTo>
                <a:cubicBezTo>
                  <a:pt x="4565253" y="4097044"/>
                  <a:pt x="4545331" y="4110328"/>
                  <a:pt x="4545843" y="4121565"/>
                </a:cubicBezTo>
                <a:cubicBezTo>
                  <a:pt x="4547374" y="4144043"/>
                  <a:pt x="4560657" y="4165499"/>
                  <a:pt x="4573938" y="4186445"/>
                </a:cubicBezTo>
                <a:cubicBezTo>
                  <a:pt x="4570873" y="4224759"/>
                  <a:pt x="4546864" y="4219651"/>
                  <a:pt x="4518254" y="4202281"/>
                </a:cubicBezTo>
                <a:cubicBezTo>
                  <a:pt x="4507526" y="4222203"/>
                  <a:pt x="4499866" y="4243659"/>
                  <a:pt x="4486583" y="4260007"/>
                </a:cubicBezTo>
                <a:cubicBezTo>
                  <a:pt x="4479941" y="4267671"/>
                  <a:pt x="4462062" y="4266137"/>
                  <a:pt x="4444692" y="4269714"/>
                </a:cubicBezTo>
                <a:cubicBezTo>
                  <a:pt x="4433964" y="4286571"/>
                  <a:pt x="4492712" y="4311092"/>
                  <a:pt x="4435498" y="4337147"/>
                </a:cubicBezTo>
                <a:cubicBezTo>
                  <a:pt x="4449291" y="4341745"/>
                  <a:pt x="4458485" y="4345319"/>
                  <a:pt x="4469213" y="4348896"/>
                </a:cubicBezTo>
                <a:cubicBezTo>
                  <a:pt x="4441118" y="4384655"/>
                  <a:pt x="4380836" y="4387210"/>
                  <a:pt x="4404845" y="4452599"/>
                </a:cubicBezTo>
                <a:cubicBezTo>
                  <a:pt x="4391052" y="4442893"/>
                  <a:pt x="4383901" y="4438295"/>
                  <a:pt x="4376750" y="4433187"/>
                </a:cubicBezTo>
                <a:cubicBezTo>
                  <a:pt x="4374707" y="4435230"/>
                  <a:pt x="4372152" y="4437785"/>
                  <a:pt x="4370108" y="4439828"/>
                </a:cubicBezTo>
                <a:cubicBezTo>
                  <a:pt x="4377772" y="4448513"/>
                  <a:pt x="4385435" y="4457198"/>
                  <a:pt x="4401271" y="4474565"/>
                </a:cubicBezTo>
                <a:cubicBezTo>
                  <a:pt x="4365510" y="4474565"/>
                  <a:pt x="4336903" y="4474565"/>
                  <a:pt x="4301142" y="4474565"/>
                </a:cubicBezTo>
                <a:cubicBezTo>
                  <a:pt x="4310848" y="4487336"/>
                  <a:pt x="4316468" y="4494999"/>
                  <a:pt x="4326175" y="4507261"/>
                </a:cubicBezTo>
                <a:cubicBezTo>
                  <a:pt x="4284796" y="4506239"/>
                  <a:pt x="4274068" y="4534334"/>
                  <a:pt x="4257720" y="4559367"/>
                </a:cubicBezTo>
                <a:cubicBezTo>
                  <a:pt x="4249036" y="4572651"/>
                  <a:pt x="4240863" y="4584910"/>
                  <a:pt x="4213275" y="4580311"/>
                </a:cubicBezTo>
                <a:cubicBezTo>
                  <a:pt x="4181093" y="4574694"/>
                  <a:pt x="4139203" y="4574694"/>
                  <a:pt x="4112127" y="4605854"/>
                </a:cubicBezTo>
                <a:cubicBezTo>
                  <a:pt x="4107019" y="4611474"/>
                  <a:pt x="4103954" y="4626800"/>
                  <a:pt x="4107528" y="4630377"/>
                </a:cubicBezTo>
                <a:cubicBezTo>
                  <a:pt x="4128984" y="4651833"/>
                  <a:pt x="4116213" y="4667157"/>
                  <a:pt x="4102933" y="4685548"/>
                </a:cubicBezTo>
                <a:cubicBezTo>
                  <a:pt x="4083008" y="4712624"/>
                  <a:pt x="4062573" y="4739698"/>
                  <a:pt x="4046737" y="4769329"/>
                </a:cubicBezTo>
                <a:cubicBezTo>
                  <a:pt x="4040608" y="4780566"/>
                  <a:pt x="4045716" y="4797424"/>
                  <a:pt x="4045716" y="4813263"/>
                </a:cubicBezTo>
                <a:cubicBezTo>
                  <a:pt x="4027837" y="4816327"/>
                  <a:pt x="4005359" y="4820414"/>
                  <a:pt x="3978795" y="4825522"/>
                </a:cubicBezTo>
                <a:cubicBezTo>
                  <a:pt x="3986458" y="4837271"/>
                  <a:pt x="3991566" y="4844934"/>
                  <a:pt x="3996674" y="4852598"/>
                </a:cubicBezTo>
                <a:cubicBezTo>
                  <a:pt x="3995140" y="4854641"/>
                  <a:pt x="3993097" y="4857196"/>
                  <a:pt x="3991566" y="4859239"/>
                </a:cubicBezTo>
                <a:cubicBezTo>
                  <a:pt x="3982369" y="4854641"/>
                  <a:pt x="3973687" y="4850042"/>
                  <a:pt x="3964490" y="4845956"/>
                </a:cubicBezTo>
                <a:cubicBezTo>
                  <a:pt x="3961935" y="4883760"/>
                  <a:pt x="3962447" y="4923607"/>
                  <a:pt x="3911362" y="4929737"/>
                </a:cubicBezTo>
                <a:cubicBezTo>
                  <a:pt x="3912384" y="4969584"/>
                  <a:pt x="3805616" y="5025265"/>
                  <a:pt x="3766790" y="5007898"/>
                </a:cubicBezTo>
                <a:cubicBezTo>
                  <a:pt x="3765769" y="5045190"/>
                  <a:pt x="3735628" y="5042125"/>
                  <a:pt x="3714172" y="5040591"/>
                </a:cubicBezTo>
                <a:cubicBezTo>
                  <a:pt x="3682500" y="5038036"/>
                  <a:pt x="3650316" y="5021690"/>
                  <a:pt x="3631415" y="5063581"/>
                </a:cubicBezTo>
                <a:cubicBezTo>
                  <a:pt x="3629370" y="5068177"/>
                  <a:pt x="3614555" y="5065112"/>
                  <a:pt x="3607404" y="5069198"/>
                </a:cubicBezTo>
                <a:cubicBezTo>
                  <a:pt x="3594633" y="5077374"/>
                  <a:pt x="3573686" y="5087590"/>
                  <a:pt x="3573177" y="5097296"/>
                </a:cubicBezTo>
                <a:cubicBezTo>
                  <a:pt x="3571643" y="5140720"/>
                  <a:pt x="3549166" y="5117218"/>
                  <a:pt x="3532820" y="5112622"/>
                </a:cubicBezTo>
                <a:lnTo>
                  <a:pt x="3462724" y="5184593"/>
                </a:lnTo>
                <a:lnTo>
                  <a:pt x="0" y="5184593"/>
                </a:lnTo>
                <a:lnTo>
                  <a:pt x="0" y="505184"/>
                </a:lnTo>
                <a:lnTo>
                  <a:pt x="47075" y="557852"/>
                </a:lnTo>
                <a:cubicBezTo>
                  <a:pt x="64380" y="581734"/>
                  <a:pt x="80727" y="606894"/>
                  <a:pt x="98863" y="629882"/>
                </a:cubicBezTo>
                <a:cubicBezTo>
                  <a:pt x="103971" y="636012"/>
                  <a:pt x="112146" y="639589"/>
                  <a:pt x="117766" y="645206"/>
                </a:cubicBezTo>
                <a:cubicBezTo>
                  <a:pt x="126451" y="653891"/>
                  <a:pt x="134624" y="663088"/>
                  <a:pt x="143818" y="669727"/>
                </a:cubicBezTo>
                <a:cubicBezTo>
                  <a:pt x="171403" y="692717"/>
                  <a:pt x="198479" y="716216"/>
                  <a:pt x="226577" y="738181"/>
                </a:cubicBezTo>
                <a:cubicBezTo>
                  <a:pt x="234240" y="743801"/>
                  <a:pt x="252632" y="749421"/>
                  <a:pt x="254163" y="746866"/>
                </a:cubicBezTo>
                <a:cubicBezTo>
                  <a:pt x="275107" y="716728"/>
                  <a:pt x="292988" y="741249"/>
                  <a:pt x="311889" y="748400"/>
                </a:cubicBezTo>
                <a:cubicBezTo>
                  <a:pt x="324151" y="752998"/>
                  <a:pt x="337431" y="756063"/>
                  <a:pt x="350203" y="759637"/>
                </a:cubicBezTo>
                <a:cubicBezTo>
                  <a:pt x="351736" y="763214"/>
                  <a:pt x="352758" y="774454"/>
                  <a:pt x="358378" y="778541"/>
                </a:cubicBezTo>
                <a:cubicBezTo>
                  <a:pt x="400778" y="808682"/>
                  <a:pt x="432962" y="841887"/>
                  <a:pt x="427342" y="900635"/>
                </a:cubicBezTo>
                <a:cubicBezTo>
                  <a:pt x="425299" y="922091"/>
                  <a:pt x="449310" y="944057"/>
                  <a:pt x="431940" y="969089"/>
                </a:cubicBezTo>
                <a:cubicBezTo>
                  <a:pt x="429385" y="973176"/>
                  <a:pt x="433471" y="984413"/>
                  <a:pt x="437560" y="990033"/>
                </a:cubicBezTo>
                <a:cubicBezTo>
                  <a:pt x="459526" y="1019153"/>
                  <a:pt x="483025" y="1047760"/>
                  <a:pt x="509079" y="1080965"/>
                </a:cubicBezTo>
                <a:cubicBezTo>
                  <a:pt x="515209" y="1068704"/>
                  <a:pt x="521338" y="1056954"/>
                  <a:pt x="527471" y="1045205"/>
                </a:cubicBezTo>
                <a:cubicBezTo>
                  <a:pt x="531045" y="1046738"/>
                  <a:pt x="534622" y="1048272"/>
                  <a:pt x="538708" y="1049803"/>
                </a:cubicBezTo>
                <a:cubicBezTo>
                  <a:pt x="521851" y="1103955"/>
                  <a:pt x="576512" y="1084030"/>
                  <a:pt x="591326" y="1105998"/>
                </a:cubicBezTo>
                <a:cubicBezTo>
                  <a:pt x="594391" y="1110594"/>
                  <a:pt x="605119" y="1110085"/>
                  <a:pt x="612270" y="1112637"/>
                </a:cubicBezTo>
                <a:cubicBezTo>
                  <a:pt x="639346" y="1122344"/>
                  <a:pt x="653139" y="1112128"/>
                  <a:pt x="648541" y="1084542"/>
                </a:cubicBezTo>
                <a:cubicBezTo>
                  <a:pt x="646497" y="1072280"/>
                  <a:pt x="641390" y="1060531"/>
                  <a:pt x="635769" y="1043673"/>
                </a:cubicBezTo>
                <a:cubicBezTo>
                  <a:pt x="645988" y="1043673"/>
                  <a:pt x="658247" y="1039587"/>
                  <a:pt x="663867" y="1044183"/>
                </a:cubicBezTo>
                <a:cubicBezTo>
                  <a:pt x="686473" y="1062573"/>
                  <a:pt x="709365" y="1068897"/>
                  <a:pt x="733407" y="1062719"/>
                </a:cubicBezTo>
                <a:lnTo>
                  <a:pt x="756939" y="1052750"/>
                </a:lnTo>
                <a:lnTo>
                  <a:pt x="756842" y="1053380"/>
                </a:lnTo>
                <a:lnTo>
                  <a:pt x="758934" y="1053564"/>
                </a:lnTo>
                <a:lnTo>
                  <a:pt x="794134" y="1093227"/>
                </a:lnTo>
                <a:cubicBezTo>
                  <a:pt x="804353" y="1101909"/>
                  <a:pt x="818655" y="1106508"/>
                  <a:pt x="831426" y="1112637"/>
                </a:cubicBezTo>
                <a:cubicBezTo>
                  <a:pt x="832960" y="1109063"/>
                  <a:pt x="834491" y="1104977"/>
                  <a:pt x="836537" y="1101400"/>
                </a:cubicBezTo>
                <a:cubicBezTo>
                  <a:pt x="824787" y="1094758"/>
                  <a:pt x="803841" y="1089138"/>
                  <a:pt x="802819" y="1081477"/>
                </a:cubicBezTo>
                <a:cubicBezTo>
                  <a:pt x="801031" y="1065129"/>
                  <a:pt x="794390" y="1058616"/>
                  <a:pt x="785769" y="1055934"/>
                </a:cubicBezTo>
                <a:lnTo>
                  <a:pt x="758934" y="1053564"/>
                </a:lnTo>
                <a:lnTo>
                  <a:pt x="757864" y="1052358"/>
                </a:lnTo>
                <a:lnTo>
                  <a:pt x="756939" y="1052750"/>
                </a:lnTo>
                <a:lnTo>
                  <a:pt x="759884" y="1033647"/>
                </a:lnTo>
                <a:cubicBezTo>
                  <a:pt x="767091" y="1019662"/>
                  <a:pt x="785578" y="1021195"/>
                  <a:pt x="804353" y="1022727"/>
                </a:cubicBezTo>
                <a:cubicBezTo>
                  <a:pt x="810992" y="969089"/>
                  <a:pt x="855947" y="961936"/>
                  <a:pt x="893241" y="949165"/>
                </a:cubicBezTo>
                <a:cubicBezTo>
                  <a:pt x="927978" y="936906"/>
                  <a:pt x="964761" y="929752"/>
                  <a:pt x="1000519" y="920557"/>
                </a:cubicBezTo>
                <a:cubicBezTo>
                  <a:pt x="1020953" y="915449"/>
                  <a:pt x="1038832" y="915449"/>
                  <a:pt x="1037301" y="949677"/>
                </a:cubicBezTo>
                <a:cubicBezTo>
                  <a:pt x="1056202" y="938949"/>
                  <a:pt x="1073572" y="928730"/>
                  <a:pt x="1093494" y="916980"/>
                </a:cubicBezTo>
                <a:cubicBezTo>
                  <a:pt x="1087364" y="908808"/>
                  <a:pt x="1081235" y="901145"/>
                  <a:pt x="1075615" y="893481"/>
                </a:cubicBezTo>
                <a:cubicBezTo>
                  <a:pt x="1077149" y="891950"/>
                  <a:pt x="1078170" y="889907"/>
                  <a:pt x="1079701" y="888374"/>
                </a:cubicBezTo>
                <a:cubicBezTo>
                  <a:pt x="1091451" y="895525"/>
                  <a:pt x="1103200" y="902166"/>
                  <a:pt x="1117505" y="910339"/>
                </a:cubicBezTo>
                <a:cubicBezTo>
                  <a:pt x="1127721" y="901145"/>
                  <a:pt x="1140492" y="889907"/>
                  <a:pt x="1156331" y="875602"/>
                </a:cubicBezTo>
                <a:cubicBezTo>
                  <a:pt x="1135897" y="874068"/>
                  <a:pt x="1121082" y="872537"/>
                  <a:pt x="1109330" y="871516"/>
                </a:cubicBezTo>
                <a:cubicBezTo>
                  <a:pt x="1110864" y="854658"/>
                  <a:pt x="1112397" y="840353"/>
                  <a:pt x="1113928" y="820941"/>
                </a:cubicBezTo>
                <a:cubicBezTo>
                  <a:pt x="1120061" y="828604"/>
                  <a:pt x="1126700" y="836777"/>
                  <a:pt x="1136406" y="848526"/>
                </a:cubicBezTo>
                <a:cubicBezTo>
                  <a:pt x="1161948" y="839841"/>
                  <a:pt x="1190558" y="829113"/>
                  <a:pt x="1219675" y="820941"/>
                </a:cubicBezTo>
                <a:cubicBezTo>
                  <a:pt x="1226316" y="818898"/>
                  <a:pt x="1235513" y="827070"/>
                  <a:pt x="1243686" y="830647"/>
                </a:cubicBezTo>
                <a:cubicBezTo>
                  <a:pt x="1237044" y="835245"/>
                  <a:pt x="1230403" y="840863"/>
                  <a:pt x="1223252" y="844440"/>
                </a:cubicBezTo>
                <a:cubicBezTo>
                  <a:pt x="1205882" y="852103"/>
                  <a:pt x="1187491" y="858745"/>
                  <a:pt x="1167568" y="866917"/>
                </a:cubicBezTo>
                <a:cubicBezTo>
                  <a:pt x="1202308" y="885818"/>
                  <a:pt x="1205882" y="884797"/>
                  <a:pt x="1288641" y="829625"/>
                </a:cubicBezTo>
                <a:cubicBezTo>
                  <a:pt x="1284043" y="819407"/>
                  <a:pt x="1282000" y="807148"/>
                  <a:pt x="1274848" y="801528"/>
                </a:cubicBezTo>
                <a:cubicBezTo>
                  <a:pt x="1266164" y="794886"/>
                  <a:pt x="1252880" y="793865"/>
                  <a:pt x="1241643" y="790290"/>
                </a:cubicBezTo>
                <a:cubicBezTo>
                  <a:pt x="1264120" y="740737"/>
                  <a:pt x="1270250" y="739203"/>
                  <a:pt x="1317760" y="748400"/>
                </a:cubicBezTo>
                <a:cubicBezTo>
                  <a:pt x="1328998" y="750443"/>
                  <a:pt x="1350966" y="739715"/>
                  <a:pt x="1354031" y="730009"/>
                </a:cubicBezTo>
                <a:cubicBezTo>
                  <a:pt x="1369355" y="683522"/>
                  <a:pt x="1399495" y="670239"/>
                  <a:pt x="1444963" y="678412"/>
                </a:cubicBezTo>
                <a:cubicBezTo>
                  <a:pt x="1452114" y="679434"/>
                  <a:pt x="1460799" y="670748"/>
                  <a:pt x="1468971" y="669217"/>
                </a:cubicBezTo>
                <a:cubicBezTo>
                  <a:pt x="1478678" y="667684"/>
                  <a:pt x="1488896" y="668705"/>
                  <a:pt x="1498603" y="668705"/>
                </a:cubicBezTo>
                <a:cubicBezTo>
                  <a:pt x="1501155" y="672282"/>
                  <a:pt x="1503199" y="676369"/>
                  <a:pt x="1505754" y="679945"/>
                </a:cubicBezTo>
                <a:cubicBezTo>
                  <a:pt x="1498603" y="681477"/>
                  <a:pt x="1491449" y="683010"/>
                  <a:pt x="1486341" y="684032"/>
                </a:cubicBezTo>
                <a:cubicBezTo>
                  <a:pt x="1505754" y="725410"/>
                  <a:pt x="1526698" y="710086"/>
                  <a:pt x="1552240" y="686075"/>
                </a:cubicBezTo>
                <a:cubicBezTo>
                  <a:pt x="1548666" y="700889"/>
                  <a:pt x="1546623" y="708553"/>
                  <a:pt x="1543555" y="719793"/>
                </a:cubicBezTo>
                <a:cubicBezTo>
                  <a:pt x="1554795" y="721324"/>
                  <a:pt x="1564502" y="722858"/>
                  <a:pt x="1574718" y="724389"/>
                </a:cubicBezTo>
                <a:cubicBezTo>
                  <a:pt x="1575230" y="725922"/>
                  <a:pt x="1575230" y="727966"/>
                  <a:pt x="1575739" y="729499"/>
                </a:cubicBezTo>
                <a:cubicBezTo>
                  <a:pt x="1561946" y="733074"/>
                  <a:pt x="1548154" y="736650"/>
                  <a:pt x="1525676" y="742270"/>
                </a:cubicBezTo>
                <a:cubicBezTo>
                  <a:pt x="1576251" y="782115"/>
                  <a:pt x="1628358" y="790290"/>
                  <a:pt x="1684553" y="788757"/>
                </a:cubicBezTo>
                <a:cubicBezTo>
                  <a:pt x="1669226" y="783649"/>
                  <a:pt x="1653391" y="779050"/>
                  <a:pt x="1634490" y="772921"/>
                </a:cubicBezTo>
                <a:cubicBezTo>
                  <a:pt x="1662585" y="765770"/>
                  <a:pt x="1686596" y="759637"/>
                  <a:pt x="1710605" y="752998"/>
                </a:cubicBezTo>
                <a:cubicBezTo>
                  <a:pt x="1711117" y="754529"/>
                  <a:pt x="1712138" y="755551"/>
                  <a:pt x="1712648" y="757085"/>
                </a:cubicBezTo>
                <a:cubicBezTo>
                  <a:pt x="1706518" y="761681"/>
                  <a:pt x="1700898" y="766279"/>
                  <a:pt x="1694769" y="770878"/>
                </a:cubicBezTo>
                <a:cubicBezTo>
                  <a:pt x="1696303" y="773942"/>
                  <a:pt x="1697834" y="777007"/>
                  <a:pt x="1699367" y="780072"/>
                </a:cubicBezTo>
                <a:cubicBezTo>
                  <a:pt x="1718268" y="768834"/>
                  <a:pt x="1737171" y="757594"/>
                  <a:pt x="1758625" y="744823"/>
                </a:cubicBezTo>
                <a:cubicBezTo>
                  <a:pt x="1769865" y="774454"/>
                  <a:pt x="1785701" y="798463"/>
                  <a:pt x="1829125" y="778541"/>
                </a:cubicBezTo>
                <a:cubicBezTo>
                  <a:pt x="1827591" y="782627"/>
                  <a:pt x="1826570" y="786713"/>
                  <a:pt x="1825036" y="790800"/>
                </a:cubicBezTo>
                <a:cubicBezTo>
                  <a:pt x="1819418" y="792843"/>
                  <a:pt x="1814308" y="794886"/>
                  <a:pt x="1808690" y="796932"/>
                </a:cubicBezTo>
                <a:cubicBezTo>
                  <a:pt x="1801027" y="799485"/>
                  <a:pt x="1786213" y="804083"/>
                  <a:pt x="1786213" y="804593"/>
                </a:cubicBezTo>
                <a:cubicBezTo>
                  <a:pt x="1800006" y="854146"/>
                  <a:pt x="1752495" y="849548"/>
                  <a:pt x="1732061" y="871516"/>
                </a:cubicBezTo>
                <a:cubicBezTo>
                  <a:pt x="1761692" y="865896"/>
                  <a:pt x="1791321" y="857211"/>
                  <a:pt x="1821462" y="855680"/>
                </a:cubicBezTo>
                <a:cubicBezTo>
                  <a:pt x="1847004" y="854658"/>
                  <a:pt x="1873568" y="866408"/>
                  <a:pt x="1899110" y="863340"/>
                </a:cubicBezTo>
                <a:cubicBezTo>
                  <a:pt x="1938957" y="859254"/>
                  <a:pt x="1958880" y="877136"/>
                  <a:pt x="1969098" y="915959"/>
                </a:cubicBezTo>
                <a:cubicBezTo>
                  <a:pt x="1950195" y="919024"/>
                  <a:pt x="1930785" y="922091"/>
                  <a:pt x="1911372" y="925156"/>
                </a:cubicBezTo>
                <a:cubicBezTo>
                  <a:pt x="1911881" y="928730"/>
                  <a:pt x="1911881" y="932307"/>
                  <a:pt x="1912394" y="935884"/>
                </a:cubicBezTo>
                <a:cubicBezTo>
                  <a:pt x="1920566" y="935884"/>
                  <a:pt x="1928739" y="935372"/>
                  <a:pt x="1936914" y="935884"/>
                </a:cubicBezTo>
                <a:cubicBezTo>
                  <a:pt x="1980848" y="939970"/>
                  <a:pt x="2024781" y="944057"/>
                  <a:pt x="2068715" y="948143"/>
                </a:cubicBezTo>
                <a:cubicBezTo>
                  <a:pt x="2075866" y="948655"/>
                  <a:pt x="2085060" y="951720"/>
                  <a:pt x="2089659" y="948143"/>
                </a:cubicBezTo>
                <a:cubicBezTo>
                  <a:pt x="2120309" y="925665"/>
                  <a:pt x="2145852" y="939458"/>
                  <a:pt x="2171397" y="948143"/>
                </a:cubicBezTo>
                <a:cubicBezTo>
                  <a:pt x="2197961" y="948143"/>
                  <a:pt x="2224524" y="948143"/>
                  <a:pt x="2255175" y="948143"/>
                </a:cubicBezTo>
                <a:cubicBezTo>
                  <a:pt x="2252622" y="952741"/>
                  <a:pt x="2245980" y="958361"/>
                  <a:pt x="2246490" y="962957"/>
                </a:cubicBezTo>
                <a:cubicBezTo>
                  <a:pt x="2247511" y="970111"/>
                  <a:pt x="2253132" y="976241"/>
                  <a:pt x="2256708" y="982882"/>
                </a:cubicBezTo>
                <a:cubicBezTo>
                  <a:pt x="2279695" y="958871"/>
                  <a:pt x="2331804" y="971133"/>
                  <a:pt x="2332826" y="918002"/>
                </a:cubicBezTo>
                <a:cubicBezTo>
                  <a:pt x="2332826" y="903700"/>
                  <a:pt x="2348662" y="889395"/>
                  <a:pt x="2357856" y="873559"/>
                </a:cubicBezTo>
                <a:cubicBezTo>
                  <a:pt x="2339977" y="870494"/>
                  <a:pt x="2325163" y="863340"/>
                  <a:pt x="2312392" y="866408"/>
                </a:cubicBezTo>
                <a:cubicBezTo>
                  <a:pt x="2283782" y="873047"/>
                  <a:pt x="2280208" y="859766"/>
                  <a:pt x="2273566" y="836777"/>
                </a:cubicBezTo>
                <a:cubicBezTo>
                  <a:pt x="2269989" y="825539"/>
                  <a:pt x="2245980" y="820941"/>
                  <a:pt x="2225034" y="810213"/>
                </a:cubicBezTo>
                <a:cubicBezTo>
                  <a:pt x="2235252" y="794886"/>
                  <a:pt x="2250576" y="772921"/>
                  <a:pt x="2268967" y="745845"/>
                </a:cubicBezTo>
                <a:cubicBezTo>
                  <a:pt x="2257730" y="749421"/>
                  <a:pt x="2250576" y="751465"/>
                  <a:pt x="2242916" y="753508"/>
                </a:cubicBezTo>
                <a:cubicBezTo>
                  <a:pt x="2240873" y="749931"/>
                  <a:pt x="2239339" y="746866"/>
                  <a:pt x="2237296" y="743292"/>
                </a:cubicBezTo>
                <a:cubicBezTo>
                  <a:pt x="2250576" y="736650"/>
                  <a:pt x="2263350" y="728478"/>
                  <a:pt x="2277143" y="723367"/>
                </a:cubicBezTo>
                <a:cubicBezTo>
                  <a:pt x="2295022" y="716728"/>
                  <a:pt x="2309327" y="709574"/>
                  <a:pt x="2296044" y="684544"/>
                </a:cubicBezTo>
                <a:cubicBezTo>
                  <a:pt x="2234740" y="716216"/>
                  <a:pt x="2174971" y="746866"/>
                  <a:pt x="2111115" y="779562"/>
                </a:cubicBezTo>
                <a:cubicBezTo>
                  <a:pt x="2106516" y="754529"/>
                  <a:pt x="2101409" y="724389"/>
                  <a:pt x="2094767" y="686075"/>
                </a:cubicBezTo>
                <a:cubicBezTo>
                  <a:pt x="2079443" y="691183"/>
                  <a:pt x="2060030" y="698846"/>
                  <a:pt x="2040105" y="702423"/>
                </a:cubicBezTo>
                <a:cubicBezTo>
                  <a:pt x="2031420" y="703954"/>
                  <a:pt x="2016097" y="700889"/>
                  <a:pt x="2012520" y="694760"/>
                </a:cubicBezTo>
                <a:cubicBezTo>
                  <a:pt x="2007412" y="686587"/>
                  <a:pt x="2006390" y="671261"/>
                  <a:pt x="2010477" y="662576"/>
                </a:cubicBezTo>
                <a:cubicBezTo>
                  <a:pt x="2017118" y="648271"/>
                  <a:pt x="2031420" y="638055"/>
                  <a:pt x="2039596" y="624262"/>
                </a:cubicBezTo>
                <a:cubicBezTo>
                  <a:pt x="2048790" y="608426"/>
                  <a:pt x="2054920" y="591057"/>
                  <a:pt x="2062073" y="574199"/>
                </a:cubicBezTo>
                <a:cubicBezTo>
                  <a:pt x="2058497" y="572666"/>
                  <a:pt x="2054920" y="570622"/>
                  <a:pt x="2051345" y="569091"/>
                </a:cubicBezTo>
                <a:cubicBezTo>
                  <a:pt x="2026825" y="590545"/>
                  <a:pt x="2002813" y="612513"/>
                  <a:pt x="1976762" y="631926"/>
                </a:cubicBezTo>
                <a:cubicBezTo>
                  <a:pt x="1970120" y="637033"/>
                  <a:pt x="1957858" y="635500"/>
                  <a:pt x="1948152" y="637033"/>
                </a:cubicBezTo>
                <a:cubicBezTo>
                  <a:pt x="1950195" y="625796"/>
                  <a:pt x="1949685" y="612513"/>
                  <a:pt x="1955306" y="603318"/>
                </a:cubicBezTo>
                <a:cubicBezTo>
                  <a:pt x="1960923" y="594634"/>
                  <a:pt x="1973694" y="591057"/>
                  <a:pt x="1983401" y="584927"/>
                </a:cubicBezTo>
                <a:cubicBezTo>
                  <a:pt x="1979826" y="580329"/>
                  <a:pt x="1976249" y="575730"/>
                  <a:pt x="1972163" y="570622"/>
                </a:cubicBezTo>
                <a:cubicBezTo>
                  <a:pt x="1952238" y="581863"/>
                  <a:pt x="1932316" y="592590"/>
                  <a:pt x="1902687" y="609448"/>
                </a:cubicBezTo>
                <a:cubicBezTo>
                  <a:pt x="1913415" y="568067"/>
                  <a:pt x="1910350" y="535374"/>
                  <a:pt x="1878166" y="516473"/>
                </a:cubicBezTo>
                <a:cubicBezTo>
                  <a:pt x="1860797" y="528732"/>
                  <a:pt x="1842918" y="542015"/>
                  <a:pt x="1819418" y="558873"/>
                </a:cubicBezTo>
                <a:cubicBezTo>
                  <a:pt x="1819928" y="516473"/>
                  <a:pt x="1829634" y="481224"/>
                  <a:pt x="1779059" y="478669"/>
                </a:cubicBezTo>
                <a:cubicBezTo>
                  <a:pt x="1771908" y="478159"/>
                  <a:pt x="1765266" y="462321"/>
                  <a:pt x="1759137" y="454148"/>
                </a:cubicBezTo>
                <a:cubicBezTo>
                  <a:pt x="1736659" y="455170"/>
                  <a:pt x="1715203" y="454660"/>
                  <a:pt x="1693747" y="457213"/>
                </a:cubicBezTo>
                <a:cubicBezTo>
                  <a:pt x="1642663" y="463854"/>
                  <a:pt x="1624271" y="442908"/>
                  <a:pt x="1640619" y="393866"/>
                </a:cubicBezTo>
                <a:cubicBezTo>
                  <a:pt x="1642150" y="388249"/>
                  <a:pt x="1644706" y="383138"/>
                  <a:pt x="1647261" y="377009"/>
                </a:cubicBezTo>
                <a:cubicBezTo>
                  <a:pt x="1575739" y="382629"/>
                  <a:pt x="1568079" y="379052"/>
                  <a:pt x="1568588" y="339205"/>
                </a:cubicBezTo>
                <a:cubicBezTo>
                  <a:pt x="1543046" y="330010"/>
                  <a:pt x="1513417" y="325412"/>
                  <a:pt x="1491449" y="310088"/>
                </a:cubicBezTo>
                <a:cubicBezTo>
                  <a:pt x="1473058" y="296805"/>
                  <a:pt x="1463354" y="270750"/>
                  <a:pt x="1441898" y="239078"/>
                </a:cubicBezTo>
                <a:cubicBezTo>
                  <a:pt x="1477656" y="239078"/>
                  <a:pt x="1503199" y="239078"/>
                  <a:pt x="1526698" y="239078"/>
                </a:cubicBezTo>
                <a:cubicBezTo>
                  <a:pt x="1520568" y="228350"/>
                  <a:pt x="1506775" y="213536"/>
                  <a:pt x="1507797" y="200253"/>
                </a:cubicBezTo>
                <a:cubicBezTo>
                  <a:pt x="1508819" y="187482"/>
                  <a:pt x="1525167" y="175222"/>
                  <a:pt x="1537426" y="158874"/>
                </a:cubicBezTo>
                <a:cubicBezTo>
                  <a:pt x="1542279" y="168581"/>
                  <a:pt x="1546494" y="177010"/>
                  <a:pt x="1550389" y="184737"/>
                </a:cubicBezTo>
                <a:lnTo>
                  <a:pt x="1561147" y="205818"/>
                </a:lnTo>
                <a:lnTo>
                  <a:pt x="1560925" y="205873"/>
                </a:lnTo>
                <a:lnTo>
                  <a:pt x="1561060" y="206345"/>
                </a:lnTo>
                <a:lnTo>
                  <a:pt x="1532830" y="203320"/>
                </a:lnTo>
                <a:cubicBezTo>
                  <a:pt x="1542024" y="226307"/>
                  <a:pt x="1549687" y="244186"/>
                  <a:pt x="1558882" y="266664"/>
                </a:cubicBezTo>
                <a:cubicBezTo>
                  <a:pt x="1569100" y="254405"/>
                  <a:pt x="1575230" y="247251"/>
                  <a:pt x="1573696" y="248785"/>
                </a:cubicBezTo>
                <a:cubicBezTo>
                  <a:pt x="1570631" y="238824"/>
                  <a:pt x="1568205" y="230906"/>
                  <a:pt x="1566161" y="224073"/>
                </a:cubicBezTo>
                <a:lnTo>
                  <a:pt x="1561060" y="206345"/>
                </a:lnTo>
                <a:lnTo>
                  <a:pt x="1561437" y="206385"/>
                </a:lnTo>
                <a:lnTo>
                  <a:pt x="1561147" y="205818"/>
                </a:lnTo>
                <a:lnTo>
                  <a:pt x="1591002" y="198513"/>
                </a:lnTo>
                <a:cubicBezTo>
                  <a:pt x="1620792" y="190803"/>
                  <a:pt x="1647133" y="178926"/>
                  <a:pt x="1646749" y="134863"/>
                </a:cubicBezTo>
                <a:cubicBezTo>
                  <a:pt x="1646749" y="131798"/>
                  <a:pt x="1650326" y="128224"/>
                  <a:pt x="1651857" y="125159"/>
                </a:cubicBezTo>
                <a:cubicBezTo>
                  <a:pt x="1672803" y="82757"/>
                  <a:pt x="1677399" y="82247"/>
                  <a:pt x="1708562" y="122092"/>
                </a:cubicBezTo>
                <a:cubicBezTo>
                  <a:pt x="1696303" y="125669"/>
                  <a:pt x="1684553" y="129246"/>
                  <a:pt x="1673313" y="132820"/>
                </a:cubicBezTo>
                <a:cubicBezTo>
                  <a:pt x="1697324" y="142017"/>
                  <a:pt x="1730530" y="132310"/>
                  <a:pt x="1732573" y="172667"/>
                </a:cubicBezTo>
                <a:cubicBezTo>
                  <a:pt x="1732573" y="175222"/>
                  <a:pt x="1744832" y="180330"/>
                  <a:pt x="1747897" y="178797"/>
                </a:cubicBezTo>
                <a:cubicBezTo>
                  <a:pt x="1755560" y="174201"/>
                  <a:pt x="1762714" y="167047"/>
                  <a:pt x="1767309" y="159387"/>
                </a:cubicBezTo>
                <a:cubicBezTo>
                  <a:pt x="1787744" y="121070"/>
                  <a:pt x="1804601" y="81226"/>
                  <a:pt x="1828101" y="44955"/>
                </a:cubicBezTo>
                <a:cubicBezTo>
                  <a:pt x="1835764" y="33206"/>
                  <a:pt x="1860285" y="32694"/>
                  <a:pt x="1880719" y="26052"/>
                </a:cubicBezTo>
                <a:cubicBezTo>
                  <a:pt x="1884808" y="73050"/>
                  <a:pt x="1910350" y="65387"/>
                  <a:pt x="1939979" y="56705"/>
                </a:cubicBezTo>
                <a:cubicBezTo>
                  <a:pt x="1939979" y="38823"/>
                  <a:pt x="1939979" y="21966"/>
                  <a:pt x="1939979" y="0"/>
                </a:cubicBezTo>
                <a:close/>
              </a:path>
            </a:pathLst>
          </a:custGeom>
          <a:blipFill>
            <a:blip r:embed="rId1"/>
            <a:srcRect/>
            <a:stretch>
              <a:fillRect l="-33933" r="-33933"/>
            </a:stretch>
          </a:blipFill>
          <a:ln cap="flat">
            <a:prstDash val="solid"/>
          </a:ln>
        </p:spPr>
        <p:txBody>
          <a:bodyPr vert="horz" wrap="square" lIns="91440" tIns="45720" rIns="91440" bIns="45720" anchor="ctr">
            <a:noAutofit/>
          </a:bodyPr>
          <a:p>
            <a:pPr marL="0" algn="l"/>
          </a:p>
        </p:txBody>
      </p:sp>
      <p:sp>
        <p:nvSpPr>
          <p:cNvPr id="3" name="AutoShape 3"/>
          <p:cNvSpPr/>
          <p:nvPr>
            <p:ph type="title"/>
          </p:nvPr>
        </p:nvSpPr>
        <p:spPr>
          <a:xfrm>
            <a:off x="660400" y="548569"/>
            <a:ext cx="10858500" cy="480131"/>
          </a:xfrm>
        </p:spPr>
        <p:txBody>
          <a:bodyPr vert="horz" lIns="91440" tIns="45720" rIns="91440" bIns="45720" anchor="b">
            <a:normAutofit/>
          </a:bodyPr>
          <a:p>
            <a:pPr algn="l">
              <a:lnSpc>
                <a:spcPct val="90000"/>
              </a:lnSpc>
              <a:spcBef>
                <a:spcPct val="0"/>
              </a:spcBef>
            </a:pPr>
            <a:r>
              <a:rPr lang="zh-CN" altLang="en-US" sz="3745" b="1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教育娱乐</a:t>
            </a:r>
            <a:endParaRPr lang="zh-CN" altLang="en-US" sz="3745" b="1" i="0" u="none" baseline="0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AutoShape 4"/>
          <p:cNvSpPr/>
          <p:nvPr/>
        </p:nvSpPr>
        <p:spPr>
          <a:xfrm>
            <a:off x="1213972" y="3010533"/>
            <a:ext cx="5670471" cy="1586746"/>
          </a:xfrm>
          <a:prstGeom prst="snip2DiagRect">
            <a:avLst/>
          </a:prstGeom>
          <a:solidFill>
            <a:schemeClr val="accent2">
              <a:alpha val="15000"/>
            </a:schemeClr>
          </a:solidFill>
          <a:ln w="12700" cap="flat">
            <a:solidFill>
              <a:schemeClr val="accent2"/>
            </a:solidFill>
            <a:prstDash val="solid"/>
          </a:ln>
        </p:spPr>
        <p:txBody>
          <a:bodyPr vert="horz" lIns="91440" tIns="45720" rIns="91440" bIns="45720" anchor="ctr">
            <a:normAutofit/>
          </a:bodyPr>
          <a:p>
            <a:pPr marL="0" algn="l"/>
          </a:p>
        </p:txBody>
      </p:sp>
      <p:sp>
        <p:nvSpPr>
          <p:cNvPr id="5" name="AutoShape 5"/>
          <p:cNvSpPr/>
          <p:nvPr/>
        </p:nvSpPr>
        <p:spPr>
          <a:xfrm>
            <a:off x="1578302" y="3143363"/>
            <a:ext cx="5043499" cy="464331"/>
          </a:xfrm>
          <a:prstGeom prst="rect">
            <a:avLst/>
          </a:prstGeom>
          <a:noFill/>
          <a:ln cap="flat" cmpd="sng">
            <a:prstDash val="solid"/>
          </a:ln>
        </p:spPr>
        <p:txBody>
          <a:bodyPr vert="horz" wrap="square" lIns="108000" tIns="108000" rIns="108000" bIns="108000" anchor="b">
            <a:spAutoFit/>
          </a:bodyPr>
          <a:p>
            <a:pPr marL="0" algn="l"/>
            <a:r>
              <a:rPr lang="zh-CN" altLang="en-US" sz="1600" b="1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个性化教育</a:t>
            </a:r>
            <a:endParaRPr lang="zh-CN" altLang="en-US" sz="1600" b="1" i="0" u="none" baseline="0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AutoShape 6"/>
          <p:cNvSpPr/>
          <p:nvPr/>
        </p:nvSpPr>
        <p:spPr>
          <a:xfrm>
            <a:off x="1578302" y="3568114"/>
            <a:ext cx="5043499" cy="1029165"/>
          </a:xfrm>
          <a:prstGeom prst="rect">
            <a:avLst/>
          </a:prstGeom>
          <a:noFill/>
          <a:ln cap="flat" cmpd="sng">
            <a:prstDash val="solid"/>
          </a:ln>
        </p:spPr>
        <p:txBody>
          <a:bodyPr vert="horz" wrap="square" lIns="108000" tIns="108000" rIns="108000" bIns="108000" anchor="t">
            <a:spAutoFit/>
          </a:bodyPr>
          <a:p>
            <a:pPr marL="0" algn="l">
              <a:lnSpc>
                <a:spcPct val="130000"/>
              </a:lnSpc>
            </a:pPr>
            <a:r>
              <a:rPr lang="zh-CN" altLang="en-US" sz="1400" b="0" i="0" u="none" baseline="0">
                <a:solidFill>
                  <a:schemeClr val="lt1"/>
                </a:solidFill>
                <a:latin typeface="微软雅黑" panose="020B0503020204020204" charset="-122"/>
                <a:ea typeface="微软雅黑" panose="020B0503020204020204" charset="-122"/>
              </a:rPr>
              <a:t>根据学生的兴趣爱好，生成个性化的绘画内容，培养学生的创造力。</a:t>
            </a:r>
            <a:endParaRPr lang="zh-CN" altLang="en-US" sz="1400" b="0" i="0" u="none" baseline="0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943971" y="3483232"/>
            <a:ext cx="540000" cy="540000"/>
          </a:xfrm>
          <a:prstGeom prst="rect">
            <a:avLst/>
          </a:prstGeom>
          <a:gradFill>
            <a:gsLst>
              <a:gs pos="0">
                <a:srgbClr val="A4D756">
                  <a:lumMod val="60000"/>
                  <a:lumOff val="40000"/>
                </a:srgbClr>
              </a:gs>
              <a:gs pos="50000">
                <a:srgbClr val="A4D756"/>
              </a:gs>
            </a:gsLst>
            <a:lin ang="2700000"/>
          </a:gradFill>
        </p:spPr>
        <p:txBody>
          <a:bodyPr vert="horz" wrap="none" lIns="108000" tIns="108000" rIns="108000" bIns="108000" rtlCol="0" anchor="ctr">
            <a:noAutofit/>
          </a:bodyPr>
          <a:lstStyle/>
          <a:p>
            <a:pPr marL="0" algn="ctr">
              <a:defRPr/>
            </a:pPr>
            <a:r>
              <a:rPr lang="en-US" sz="1800" b="1" i="0" u="none" baseline="0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02</a:t>
            </a:r>
            <a:endParaRPr lang="en-US" sz="1100"/>
          </a:p>
        </p:txBody>
      </p:sp>
      <p:sp>
        <p:nvSpPr>
          <p:cNvPr id="8" name="AutoShape 8"/>
          <p:cNvSpPr/>
          <p:nvPr/>
        </p:nvSpPr>
        <p:spPr>
          <a:xfrm>
            <a:off x="1213972" y="1194941"/>
            <a:ext cx="5670471" cy="1586746"/>
          </a:xfrm>
          <a:prstGeom prst="snip2DiagRect">
            <a:avLst/>
          </a:prstGeom>
          <a:solidFill>
            <a:schemeClr val="accent1">
              <a:alpha val="15000"/>
            </a:schemeClr>
          </a:solidFill>
          <a:ln w="12700" cap="flat">
            <a:solidFill>
              <a:schemeClr val="accent1"/>
            </a:solidFill>
            <a:prstDash val="solid"/>
          </a:ln>
        </p:spPr>
        <p:txBody>
          <a:bodyPr vert="horz" lIns="91440" tIns="45720" rIns="91440" bIns="45720" anchor="ctr">
            <a:normAutofit/>
          </a:bodyPr>
          <a:p>
            <a:pPr marL="0" algn="l"/>
          </a:p>
        </p:txBody>
      </p:sp>
      <p:sp>
        <p:nvSpPr>
          <p:cNvPr id="9" name="AutoShape 9"/>
          <p:cNvSpPr/>
          <p:nvPr/>
        </p:nvSpPr>
        <p:spPr>
          <a:xfrm>
            <a:off x="1578302" y="1327771"/>
            <a:ext cx="5043499" cy="464331"/>
          </a:xfrm>
          <a:prstGeom prst="rect">
            <a:avLst/>
          </a:prstGeom>
          <a:noFill/>
          <a:ln cap="flat" cmpd="sng">
            <a:prstDash val="solid"/>
          </a:ln>
        </p:spPr>
        <p:txBody>
          <a:bodyPr vert="horz" wrap="square" lIns="108000" tIns="108000" rIns="108000" bIns="108000" anchor="b">
            <a:spAutoFit/>
          </a:bodyPr>
          <a:p>
            <a:pPr marL="0" algn="l"/>
            <a:r>
              <a:rPr lang="zh-CN" altLang="en-US" sz="1600" b="1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寓教于乐</a:t>
            </a:r>
            <a:endParaRPr lang="zh-CN" altLang="en-US" sz="1600" b="1" i="0" u="none" baseline="0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" name="AutoShape 10"/>
          <p:cNvSpPr/>
          <p:nvPr/>
        </p:nvSpPr>
        <p:spPr>
          <a:xfrm>
            <a:off x="1578302" y="1752522"/>
            <a:ext cx="5043499" cy="1029165"/>
          </a:xfrm>
          <a:prstGeom prst="rect">
            <a:avLst/>
          </a:prstGeom>
          <a:noFill/>
          <a:ln cap="flat" cmpd="sng">
            <a:prstDash val="solid"/>
          </a:ln>
        </p:spPr>
        <p:txBody>
          <a:bodyPr vert="horz" wrap="square" lIns="108000" tIns="108000" rIns="108000" bIns="108000" anchor="t">
            <a:spAutoFit/>
          </a:bodyPr>
          <a:p>
            <a:pPr marL="0" algn="l">
              <a:lnSpc>
                <a:spcPct val="130000"/>
              </a:lnSpc>
            </a:pPr>
            <a:r>
              <a:rPr lang="zh-CN" altLang="en-US" sz="1400" b="0" i="0" u="none" baseline="0">
                <a:solidFill>
                  <a:schemeClr val="lt1"/>
                </a:solidFill>
                <a:latin typeface="微软雅黑" panose="020B0503020204020204" charset="-122"/>
                <a:ea typeface="微软雅黑" panose="020B0503020204020204" charset="-122"/>
              </a:rPr>
              <a:t>通过AI绘画，激发学生的学习兴趣，提高学习效果。</a:t>
            </a:r>
            <a:endParaRPr lang="zh-CN" altLang="en-US" sz="1400" b="0" i="0" u="none" baseline="0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943971" y="1667640"/>
            <a:ext cx="540000" cy="540000"/>
          </a:xfrm>
          <a:prstGeom prst="rect">
            <a:avLst/>
          </a:prstGeom>
          <a:gradFill>
            <a:gsLst>
              <a:gs pos="0">
                <a:srgbClr val="FFC529">
                  <a:lumMod val="60000"/>
                  <a:lumOff val="40000"/>
                </a:srgbClr>
              </a:gs>
              <a:gs pos="50000">
                <a:srgbClr val="FFC529"/>
              </a:gs>
            </a:gsLst>
            <a:lin ang="2700000"/>
          </a:gradFill>
        </p:spPr>
        <p:txBody>
          <a:bodyPr vert="horz" wrap="none" lIns="108000" tIns="108000" rIns="108000" bIns="108000" rtlCol="0" anchor="ctr">
            <a:noAutofit/>
          </a:bodyPr>
          <a:lstStyle/>
          <a:p>
            <a:pPr marL="0" algn="ctr">
              <a:defRPr/>
            </a:pPr>
            <a:r>
              <a:rPr lang="en-US" sz="1800" b="1" i="0" u="none" baseline="0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01</a:t>
            </a:r>
            <a:endParaRPr lang="en-US" sz="1100"/>
          </a:p>
        </p:txBody>
      </p:sp>
      <p:sp>
        <p:nvSpPr>
          <p:cNvPr id="12" name="AutoShape 12"/>
          <p:cNvSpPr/>
          <p:nvPr/>
        </p:nvSpPr>
        <p:spPr>
          <a:xfrm>
            <a:off x="1213972" y="4880717"/>
            <a:ext cx="5670471" cy="1586746"/>
          </a:xfrm>
          <a:prstGeom prst="snip2DiagRect">
            <a:avLst/>
          </a:prstGeom>
          <a:solidFill>
            <a:schemeClr val="accent1">
              <a:alpha val="15000"/>
              <a:lumMod val="20000"/>
              <a:lumOff val="80000"/>
            </a:schemeClr>
          </a:solidFill>
          <a:ln w="12700" cap="flat">
            <a:solidFill>
              <a:schemeClr val="accent3"/>
            </a:solidFill>
            <a:prstDash val="solid"/>
          </a:ln>
        </p:spPr>
        <p:txBody>
          <a:bodyPr vert="horz" lIns="91440" tIns="45720" rIns="91440" bIns="45720" anchor="ctr">
            <a:normAutofit/>
          </a:bodyPr>
          <a:p>
            <a:pPr marL="0" algn="l"/>
          </a:p>
        </p:txBody>
      </p:sp>
      <p:sp>
        <p:nvSpPr>
          <p:cNvPr id="13" name="AutoShape 13"/>
          <p:cNvSpPr/>
          <p:nvPr/>
        </p:nvSpPr>
        <p:spPr>
          <a:xfrm>
            <a:off x="1578302" y="5013547"/>
            <a:ext cx="5043499" cy="464331"/>
          </a:xfrm>
          <a:prstGeom prst="rect">
            <a:avLst/>
          </a:prstGeom>
          <a:noFill/>
          <a:ln cap="flat" cmpd="sng">
            <a:prstDash val="solid"/>
          </a:ln>
        </p:spPr>
        <p:txBody>
          <a:bodyPr vert="horz" wrap="square" lIns="108000" tIns="108000" rIns="108000" bIns="108000" anchor="b">
            <a:spAutoFit/>
          </a:bodyPr>
          <a:p>
            <a:pPr marL="0" algn="l"/>
            <a:r>
              <a:rPr lang="zh-CN" altLang="en-US" sz="1600" b="1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亲子互动</a:t>
            </a:r>
            <a:endParaRPr lang="zh-CN" altLang="en-US" sz="1600" b="1" i="0" u="none" baseline="0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" name="AutoShape 14"/>
          <p:cNvSpPr/>
          <p:nvPr/>
        </p:nvSpPr>
        <p:spPr>
          <a:xfrm>
            <a:off x="1578302" y="5438298"/>
            <a:ext cx="5043499" cy="1029165"/>
          </a:xfrm>
          <a:prstGeom prst="rect">
            <a:avLst/>
          </a:prstGeom>
          <a:noFill/>
          <a:ln cap="flat" cmpd="sng">
            <a:prstDash val="solid"/>
          </a:ln>
        </p:spPr>
        <p:txBody>
          <a:bodyPr vert="horz" wrap="square" lIns="108000" tIns="108000" rIns="108000" bIns="108000" anchor="t">
            <a:spAutoFit/>
          </a:bodyPr>
          <a:p>
            <a:pPr marL="0" algn="l">
              <a:lnSpc>
                <a:spcPct val="130000"/>
              </a:lnSpc>
            </a:pPr>
            <a:r>
              <a:rPr lang="zh-CN" altLang="en-US" sz="1400" b="0" i="0" u="none" baseline="0">
                <a:solidFill>
                  <a:schemeClr val="lt1"/>
                </a:solidFill>
                <a:latin typeface="微软雅黑" panose="020B0503020204020204" charset="-122"/>
                <a:ea typeface="微软雅黑" panose="020B0503020204020204" charset="-122"/>
              </a:rPr>
              <a:t>家长和孩子一起使用AI绘画，增进亲子关系，共同体验创作的乐趣。</a:t>
            </a:r>
            <a:endParaRPr lang="zh-CN" altLang="en-US" sz="1400" b="0" i="0" u="none" baseline="0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943971" y="5353416"/>
            <a:ext cx="540000" cy="540000"/>
          </a:xfrm>
          <a:prstGeom prst="rect">
            <a:avLst/>
          </a:prstGeom>
          <a:gradFill>
            <a:gsLst>
              <a:gs pos="0">
                <a:srgbClr val="77A860">
                  <a:lumMod val="60000"/>
                  <a:lumOff val="40000"/>
                </a:srgbClr>
              </a:gs>
              <a:gs pos="50000">
                <a:srgbClr val="77A860"/>
              </a:gs>
            </a:gsLst>
            <a:lin ang="2700000"/>
          </a:gradFill>
        </p:spPr>
        <p:txBody>
          <a:bodyPr vert="horz" wrap="none" lIns="108000" tIns="108000" rIns="108000" bIns="108000" rtlCol="0" anchor="ctr">
            <a:noAutofit/>
          </a:bodyPr>
          <a:lstStyle/>
          <a:p>
            <a:pPr marL="0" algn="ctr">
              <a:defRPr/>
            </a:pPr>
            <a:r>
              <a:rPr lang="en-US" sz="1800" b="1" i="0" u="none" baseline="0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03</a:t>
            </a:r>
            <a:endParaRPr lang="en-US" sz="1100"/>
          </a:p>
        </p:txBody>
      </p:sp>
    </p:spTree>
  </p:cSld>
  <p:clrMapOvr>
    <a:masterClrMapping/>
  </p:clrMapOvr>
  <p:transition spd="slow">
    <p:blinds/>
  </p:transition>
  <p:timing>
    <p:tnLst>
      <p:par>
        <p:cTn id="1" dur="indefinite" restart="never" nodeType="tmRoot">
          <p:childTnLst>
            <p:seq concurrent="0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1000" spd="1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900" decel="100000" spd="1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accel="100000" spd="1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 spd="1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" dur="500" spd="1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spd="1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spd="1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fltVal val="0.0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spd="1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 additive="base">
                                        <p:cTn id="20" dur="5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in" filter="wipe(left)">
                                      <p:cBhvr>
                                        <p:cTn id="23" dur="500" spd="1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5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0" dur="1000" spd="1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000" spd="1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" dur="10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18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in" filter="strips(upLeft)">
                                      <p:cBhvr>
                                        <p:cTn id="35" dur="500" spd="1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5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2" dur="500" spd="1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spd="1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spd="1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fltVal val="0.0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spd="1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 additive="base">
                                        <p:cTn id="46" dur="5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000"/>
                            </p:stCondLst>
                            <p:childTnLst>
                              <p:par>
                                <p:cTn id="48" presetID="2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9" dur="1000" spd="1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1000" spd="1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1" dur="10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0"/>
                            </p:stCondLst>
                            <p:childTnLst>
                              <p:par>
                                <p:cTn id="5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in" filter="wipe(right)">
                                      <p:cBhvr>
                                        <p:cTn id="54" dur="500" spd="1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5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913410" y="1831571"/>
            <a:ext cx="1527629" cy="96066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cap="flat" cmpd="sng">
            <a:prstDash val="solid"/>
          </a:ln>
        </p:spPr>
        <p:txBody>
          <a:bodyPr vert="horz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3" name="TextBox 3"/>
          <p:cNvSpPr txBox="1"/>
          <p:nvPr/>
        </p:nvSpPr>
        <p:spPr>
          <a:xfrm>
            <a:off x="757823" y="1189061"/>
            <a:ext cx="944489" cy="830997"/>
          </a:xfrm>
          <a:prstGeom prst="rect">
            <a:avLst/>
          </a:prstGeom>
          <a:noFill/>
        </p:spPr>
        <p:txBody>
          <a:bodyPr vert="horz" wrap="none" lIns="91440" tIns="45720" rIns="91440" bIns="45720" rtlCol="0" anchor="ctr">
            <a:spAutoFit/>
          </a:bodyPr>
          <a:lstStyle/>
          <a:p>
            <a:pPr marL="0" algn="ctr">
              <a:defRPr/>
            </a:pPr>
            <a:r>
              <a:rPr lang="en-US" sz="4800" b="1" i="0" u="none" baseline="0">
                <a:solidFill>
                  <a:srgbClr val="FFFFFF"/>
                </a:solidFill>
                <a:latin typeface="+mn-ea"/>
                <a:ea typeface="+mn-ea"/>
              </a:rPr>
              <a:t>01</a:t>
            </a:r>
            <a:endParaRPr lang="en-US" sz="1100"/>
          </a:p>
        </p:txBody>
      </p:sp>
      <p:sp>
        <p:nvSpPr>
          <p:cNvPr id="4" name="AutoShape 4"/>
          <p:cNvSpPr/>
          <p:nvPr/>
        </p:nvSpPr>
        <p:spPr>
          <a:xfrm>
            <a:off x="794692" y="2049086"/>
            <a:ext cx="3116530" cy="400110"/>
          </a:xfrm>
          <a:prstGeom prst="rect">
            <a:avLst/>
          </a:prstGeom>
          <a:noFill/>
          <a:ln cap="flat" cmpd="sng">
            <a:prstDash val="solid"/>
          </a:ln>
        </p:spPr>
        <p:txBody>
          <a:bodyPr vert="horz" wrap="square" lIns="91440" tIns="45720" rIns="91440" bIns="45720" anchor="t">
            <a:spAutoFit/>
          </a:bodyPr>
          <a:p>
            <a:pPr marL="0" algn="l"/>
            <a:r>
              <a:rPr lang="zh-CN" altLang="en-US" sz="2000" b="1" i="0" u="none" baseline="0">
                <a:solidFill>
                  <a:srgbClr val="FFFFFF"/>
                </a:solidFill>
                <a:latin typeface="+mn-ea"/>
                <a:ea typeface="+mn-ea"/>
              </a:rPr>
              <a:t>初识通义万相</a:t>
            </a:r>
            <a:endParaRPr lang="zh-CN" altLang="en-US" sz="2000" b="1" i="0" u="none" baseline="0">
              <a:solidFill>
                <a:srgbClr val="FFFFFF"/>
              </a:solidFill>
              <a:latin typeface="+mn-ea"/>
              <a:ea typeface="+mn-ea"/>
            </a:endParaRPr>
          </a:p>
        </p:txBody>
      </p:sp>
      <p:sp>
        <p:nvSpPr>
          <p:cNvPr id="5" name="AutoShape 5"/>
          <p:cNvSpPr/>
          <p:nvPr/>
        </p:nvSpPr>
        <p:spPr>
          <a:xfrm>
            <a:off x="4310994" y="1831571"/>
            <a:ext cx="1527629" cy="96066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cap="flat" cmpd="sng">
            <a:prstDash val="solid"/>
          </a:ln>
        </p:spPr>
        <p:txBody>
          <a:bodyPr vert="horz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6" name="TextBox 6"/>
          <p:cNvSpPr txBox="1"/>
          <p:nvPr/>
        </p:nvSpPr>
        <p:spPr>
          <a:xfrm>
            <a:off x="4155408" y="1189061"/>
            <a:ext cx="944489" cy="830997"/>
          </a:xfrm>
          <a:prstGeom prst="rect">
            <a:avLst/>
          </a:prstGeom>
          <a:noFill/>
        </p:spPr>
        <p:txBody>
          <a:bodyPr vert="horz" wrap="none" lIns="91440" tIns="45720" rIns="91440" bIns="45720" rtlCol="0" anchor="ctr">
            <a:spAutoFit/>
          </a:bodyPr>
          <a:lstStyle/>
          <a:p>
            <a:pPr marL="0" algn="ctr">
              <a:defRPr/>
            </a:pPr>
            <a:r>
              <a:rPr lang="en-US" sz="4800" b="1" i="0" u="none" baseline="0">
                <a:solidFill>
                  <a:srgbClr val="FFFFFF"/>
                </a:solidFill>
                <a:latin typeface="+mn-ea"/>
                <a:ea typeface="+mn-ea"/>
              </a:rPr>
              <a:t>02</a:t>
            </a:r>
            <a:endParaRPr lang="en-US" sz="1100"/>
          </a:p>
        </p:txBody>
      </p:sp>
      <p:sp>
        <p:nvSpPr>
          <p:cNvPr id="7" name="AutoShape 7"/>
          <p:cNvSpPr/>
          <p:nvPr/>
        </p:nvSpPr>
        <p:spPr>
          <a:xfrm>
            <a:off x="4192276" y="2049086"/>
            <a:ext cx="3116530" cy="400110"/>
          </a:xfrm>
          <a:prstGeom prst="rect">
            <a:avLst/>
          </a:prstGeom>
          <a:noFill/>
          <a:ln cap="flat" cmpd="sng">
            <a:prstDash val="solid"/>
          </a:ln>
        </p:spPr>
        <p:txBody>
          <a:bodyPr vert="horz" wrap="square" lIns="91440" tIns="45720" rIns="91440" bIns="45720" anchor="t">
            <a:spAutoFit/>
          </a:bodyPr>
          <a:p>
            <a:pPr marL="0" algn="l"/>
            <a:r>
              <a:rPr lang="zh-CN" altLang="en-US" sz="2000" b="1" i="0" u="none" baseline="0">
                <a:solidFill>
                  <a:srgbClr val="FFFFFF"/>
                </a:solidFill>
                <a:latin typeface="+mn-ea"/>
                <a:ea typeface="+mn-ea"/>
              </a:rPr>
              <a:t>功能详解：通义万相的核心能力</a:t>
            </a:r>
            <a:endParaRPr lang="zh-CN" altLang="en-US" sz="2000" b="1" i="0" u="none" baseline="0">
              <a:solidFill>
                <a:srgbClr val="FFFFFF"/>
              </a:solidFill>
              <a:latin typeface="+mn-ea"/>
              <a:ea typeface="+mn-ea"/>
            </a:endParaRPr>
          </a:p>
        </p:txBody>
      </p:sp>
      <p:sp>
        <p:nvSpPr>
          <p:cNvPr id="8" name="AutoShape 8"/>
          <p:cNvSpPr/>
          <p:nvPr/>
        </p:nvSpPr>
        <p:spPr>
          <a:xfrm>
            <a:off x="913410" y="3700118"/>
            <a:ext cx="1527629" cy="96066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cap="flat" cmpd="sng">
            <a:prstDash val="solid"/>
          </a:ln>
        </p:spPr>
        <p:txBody>
          <a:bodyPr vert="horz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9" name="TextBox 9"/>
          <p:cNvSpPr txBox="1"/>
          <p:nvPr/>
        </p:nvSpPr>
        <p:spPr>
          <a:xfrm>
            <a:off x="757824" y="3057608"/>
            <a:ext cx="944489" cy="830997"/>
          </a:xfrm>
          <a:prstGeom prst="rect">
            <a:avLst/>
          </a:prstGeom>
          <a:noFill/>
        </p:spPr>
        <p:txBody>
          <a:bodyPr vert="horz" wrap="none" lIns="91440" tIns="45720" rIns="91440" bIns="45720" rtlCol="0" anchor="ctr">
            <a:spAutoFit/>
          </a:bodyPr>
          <a:lstStyle/>
          <a:p>
            <a:pPr marL="0" algn="ctr">
              <a:defRPr/>
            </a:pPr>
            <a:r>
              <a:rPr lang="en-US" sz="4800" b="1" i="0" u="none" baseline="0">
                <a:solidFill>
                  <a:srgbClr val="FFFFFF"/>
                </a:solidFill>
                <a:latin typeface="+mn-ea"/>
                <a:ea typeface="+mn-ea"/>
              </a:rPr>
              <a:t>03</a:t>
            </a:r>
            <a:endParaRPr lang="en-US" sz="1100"/>
          </a:p>
        </p:txBody>
      </p:sp>
      <p:sp>
        <p:nvSpPr>
          <p:cNvPr id="10" name="AutoShape 10"/>
          <p:cNvSpPr/>
          <p:nvPr/>
        </p:nvSpPr>
        <p:spPr>
          <a:xfrm>
            <a:off x="794692" y="3917633"/>
            <a:ext cx="3116530" cy="400110"/>
          </a:xfrm>
          <a:prstGeom prst="rect">
            <a:avLst/>
          </a:prstGeom>
          <a:noFill/>
          <a:ln cap="flat" cmpd="sng">
            <a:prstDash val="solid"/>
          </a:ln>
        </p:spPr>
        <p:txBody>
          <a:bodyPr vert="horz" wrap="square" lIns="91440" tIns="45720" rIns="91440" bIns="45720" anchor="t">
            <a:spAutoFit/>
          </a:bodyPr>
          <a:p>
            <a:pPr marL="0" algn="l"/>
            <a:r>
              <a:rPr lang="zh-CN" altLang="en-US" sz="2000" b="1" i="0" u="none" baseline="0">
                <a:solidFill>
                  <a:srgbClr val="FFFFFF"/>
                </a:solidFill>
                <a:latin typeface="+mn-ea"/>
                <a:ea typeface="+mn-ea"/>
              </a:rPr>
              <a:t>如何使用通义万相</a:t>
            </a:r>
            <a:endParaRPr lang="zh-CN" altLang="en-US" sz="2000" b="1" i="0" u="none" baseline="0">
              <a:solidFill>
                <a:srgbClr val="FFFFFF"/>
              </a:solidFill>
              <a:latin typeface="+mn-ea"/>
              <a:ea typeface="+mn-ea"/>
            </a:endParaRPr>
          </a:p>
        </p:txBody>
      </p:sp>
      <p:sp>
        <p:nvSpPr>
          <p:cNvPr id="11" name="AutoShape 11"/>
          <p:cNvSpPr/>
          <p:nvPr/>
        </p:nvSpPr>
        <p:spPr>
          <a:xfrm>
            <a:off x="4310994" y="3700118"/>
            <a:ext cx="1527629" cy="96066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cap="flat" cmpd="sng">
            <a:prstDash val="solid"/>
          </a:ln>
        </p:spPr>
        <p:txBody>
          <a:bodyPr vert="horz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12" name="TextBox 12"/>
          <p:cNvSpPr txBox="1"/>
          <p:nvPr/>
        </p:nvSpPr>
        <p:spPr>
          <a:xfrm>
            <a:off x="4155408" y="3057608"/>
            <a:ext cx="944489" cy="830997"/>
          </a:xfrm>
          <a:prstGeom prst="rect">
            <a:avLst/>
          </a:prstGeom>
          <a:noFill/>
        </p:spPr>
        <p:txBody>
          <a:bodyPr vert="horz" wrap="none" lIns="91440" tIns="45720" rIns="91440" bIns="45720" rtlCol="0" anchor="ctr">
            <a:spAutoFit/>
          </a:bodyPr>
          <a:lstStyle/>
          <a:p>
            <a:pPr marL="0" algn="ctr">
              <a:defRPr/>
            </a:pPr>
            <a:r>
              <a:rPr lang="en-US" sz="4800" b="1" i="0" u="none" baseline="0">
                <a:solidFill>
                  <a:srgbClr val="FFFFFF"/>
                </a:solidFill>
                <a:latin typeface="+mn-ea"/>
                <a:ea typeface="+mn-ea"/>
              </a:rPr>
              <a:t>04</a:t>
            </a:r>
            <a:endParaRPr lang="en-US" sz="1100"/>
          </a:p>
        </p:txBody>
      </p:sp>
      <p:sp>
        <p:nvSpPr>
          <p:cNvPr id="13" name="AutoShape 13"/>
          <p:cNvSpPr/>
          <p:nvPr/>
        </p:nvSpPr>
        <p:spPr>
          <a:xfrm>
            <a:off x="4192276" y="3917633"/>
            <a:ext cx="3116530" cy="400110"/>
          </a:xfrm>
          <a:prstGeom prst="rect">
            <a:avLst/>
          </a:prstGeom>
          <a:noFill/>
          <a:ln cap="flat" cmpd="sng">
            <a:prstDash val="solid"/>
          </a:ln>
        </p:spPr>
        <p:txBody>
          <a:bodyPr vert="horz" wrap="square" lIns="91440" tIns="45720" rIns="91440" bIns="45720" anchor="t">
            <a:spAutoFit/>
          </a:bodyPr>
          <a:p>
            <a:pPr marL="0" algn="l"/>
            <a:r>
              <a:rPr lang="zh-CN" altLang="en-US" sz="2000" b="1" i="0" u="none" baseline="0">
                <a:solidFill>
                  <a:srgbClr val="FFFFFF"/>
                </a:solidFill>
                <a:latin typeface="+mn-ea"/>
                <a:ea typeface="+mn-ea"/>
              </a:rPr>
              <a:t>应用场景：通义万相的无限可能</a:t>
            </a:r>
            <a:endParaRPr lang="zh-CN" altLang="en-US" sz="2000" b="1" i="0" u="none" baseline="0">
              <a:solidFill>
                <a:srgbClr val="FFFFFF"/>
              </a:solidFill>
              <a:latin typeface="+mn-ea"/>
              <a:ea typeface="+mn-ea"/>
            </a:endParaRPr>
          </a:p>
        </p:txBody>
      </p:sp>
      <p:sp>
        <p:nvSpPr>
          <p:cNvPr id="14" name="AutoShape 14"/>
          <p:cNvSpPr/>
          <p:nvPr/>
        </p:nvSpPr>
        <p:spPr>
          <a:xfrm>
            <a:off x="8142514" y="0"/>
            <a:ext cx="4049486" cy="6858000"/>
          </a:xfrm>
          <a:prstGeom prst="rect">
            <a:avLst/>
          </a:prstGeom>
          <a:blipFill>
            <a:blip r:embed="rId1"/>
            <a:stretch>
              <a:fillRect l="-15764" r="-15667"/>
            </a:stretch>
          </a:blipFill>
          <a:ln cap="flat" cmpd="sng">
            <a:prstDash val="solid"/>
          </a:ln>
        </p:spPr>
        <p:txBody>
          <a:bodyPr vert="horz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15" name="Freeform 15"/>
          <p:cNvSpPr/>
          <p:nvPr/>
        </p:nvSpPr>
        <p:spPr>
          <a:xfrm>
            <a:off x="7246257" y="1130300"/>
            <a:ext cx="2921000" cy="914400"/>
          </a:xfrm>
          <a:custGeom>
            <a:avLst/>
            <a:gdLst/>
            <a:ahLst/>
            <a:cxnLst/>
            <a:rect l="l" t="t" r="r" b="b"/>
            <a:pathLst>
              <a:path w="2921000" h="914400">
                <a:moveTo>
                  <a:pt x="457200" y="0"/>
                </a:moveTo>
                <a:lnTo>
                  <a:pt x="914400" y="0"/>
                </a:lnTo>
                <a:lnTo>
                  <a:pt x="2921000" y="0"/>
                </a:lnTo>
                <a:lnTo>
                  <a:pt x="2921000" y="914400"/>
                </a:lnTo>
                <a:lnTo>
                  <a:pt x="914400" y="914400"/>
                </a:lnTo>
                <a:lnTo>
                  <a:pt x="457200" y="914400"/>
                </a:lnTo>
                <a:cubicBezTo>
                  <a:pt x="204695" y="914400"/>
                  <a:pt x="0" y="709705"/>
                  <a:pt x="0" y="457200"/>
                </a:cubicBezTo>
                <a:cubicBezTo>
                  <a:pt x="0" y="204695"/>
                  <a:pt x="204695" y="0"/>
                  <a:pt x="457200" y="0"/>
                </a:cubicBezTo>
                <a:close/>
              </a:path>
            </a:pathLst>
          </a:custGeom>
          <a:solidFill>
            <a:schemeClr val="accent1"/>
          </a:solidFill>
          <a:ln cap="flat" cmpd="sng">
            <a:prstDash val="solid"/>
          </a:ln>
        </p:spPr>
        <p:txBody>
          <a:bodyPr vert="horz" wrap="square" lIns="91440" tIns="45720" rIns="91440" bIns="45720" anchor="ctr">
            <a:noAutofit/>
          </a:bodyPr>
          <a:p>
            <a:pPr marL="0" algn="ctr"/>
          </a:p>
        </p:txBody>
      </p:sp>
      <p:sp>
        <p:nvSpPr>
          <p:cNvPr id="16" name="AutoShape 16"/>
          <p:cNvSpPr/>
          <p:nvPr>
            <p:ph type="body" sz="quarter" idx="14"/>
          </p:nvPr>
        </p:nvSpPr>
        <p:spPr>
          <a:xfrm>
            <a:off x="7439171" y="1130300"/>
            <a:ext cx="4752829" cy="830164"/>
          </a:xfrm>
        </p:spPr>
        <p:txBody>
          <a:bodyPr vert="horz" lIns="91440" tIns="45720" rIns="91440" bIns="45720" anchor="t">
            <a:normAutofit/>
          </a:bodyPr>
          <a:p>
            <a:pPr marL="0" indent="0" algn="l">
              <a:lnSpc>
                <a:spcPct val="120000"/>
              </a:lnSpc>
              <a:spcBef>
                <a:spcPts val="1000"/>
              </a:spcBef>
            </a:pPr>
            <a:r>
              <a:rPr lang="en-US" sz="4400" b="1" i="0" u="none" baseline="0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Contents</a:t>
            </a:r>
            <a:endParaRPr lang="en-US" sz="4400" b="1" i="0" u="none" baseline="0">
              <a:solidFill>
                <a:srgbClr val="FFFFFF"/>
              </a:solidFill>
              <a:latin typeface="Arial" panose="020B0604020202020204"/>
              <a:ea typeface="Arial" panose="020B0604020202020204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0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500" spd="1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spd="1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spd="1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spd="1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fltVal val="0.0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 additive="base">
                                        <p:cTn id="16" dur="5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5" dur="1000" decel="500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fltVal val="-90.0"/>
                                          </p:val>
                                        </p:tav>
                                        <p:tav tm="100000" fmla="">
                                          <p:val>
                                            <p:fltVal val="0.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decel="500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accel="50000" spd="1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spd="1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decel="500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decel="500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accel="50000" spd="1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000" decel="50000" spd="1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000"/>
                            </p:stCondLst>
                            <p:childTnLst>
                              <p:par>
                                <p:cTn id="41" presetID="21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in" filter="wheel(3)">
                                      <p:cBhvr>
                                        <p:cTn id="42" dur="1000" spd="1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0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000"/>
                            </p:stCondLst>
                            <p:childTnLst>
                              <p:par>
                                <p:cTn id="4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000"/>
                            </p:stCondLst>
                            <p:childTnLst>
                              <p:par>
                                <p:cTn id="4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000"/>
                            </p:stCondLst>
                            <p:childTnLst>
                              <p:par>
                                <p:cTn id="51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52" dur="1000" spd="1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.0"/>
                                          </p:val>
                                        </p:tav>
                                        <p:tav tm="100000" fmla="">
                                          <p:val>
                                            <p:fltVal val="1.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spd="1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1000" spd="1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0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>
            <p:ph type="title"/>
          </p:nvPr>
        </p:nvSpPr>
        <p:spPr>
          <a:xfrm>
            <a:off x="660400" y="548569"/>
            <a:ext cx="10858500" cy="480131"/>
          </a:xfrm>
        </p:spPr>
        <p:txBody>
          <a:bodyPr vert="horz" lIns="91440" tIns="45720" rIns="91440" bIns="45720" anchor="b">
            <a:normAutofit/>
          </a:bodyPr>
          <a:p>
            <a:pPr algn="l">
              <a:lnSpc>
                <a:spcPct val="90000"/>
              </a:lnSpc>
              <a:spcBef>
                <a:spcPct val="0"/>
              </a:spcBef>
            </a:pPr>
            <a:r>
              <a:rPr lang="zh-CN" altLang="en-US" sz="3745" b="1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赋能行业</a:t>
            </a:r>
            <a:endParaRPr lang="zh-CN" altLang="en-US" sz="3745" b="1" i="0" u="none" baseline="0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AutoShape 3"/>
          <p:cNvSpPr/>
          <p:nvPr/>
        </p:nvSpPr>
        <p:spPr>
          <a:xfrm>
            <a:off x="1243074" y="3190656"/>
            <a:ext cx="195080" cy="195080"/>
          </a:xfrm>
          <a:prstGeom prst="rect">
            <a:avLst/>
          </a:prstGeom>
          <a:gradFill>
            <a:gsLst>
              <a:gs pos="0">
                <a:srgbClr val="A4D756">
                  <a:lumMod val="60000"/>
                  <a:lumOff val="40000"/>
                </a:srgbClr>
              </a:gs>
              <a:gs pos="50000">
                <a:srgbClr val="A4D756"/>
              </a:gs>
            </a:gsLst>
            <a:lin ang="2700000"/>
          </a:gradFill>
          <a:ln cap="flat">
            <a:prstDash val="solid"/>
          </a:ln>
        </p:spPr>
        <p:txBody>
          <a:bodyPr vert="horz" wrap="none" lIns="91440" tIns="45720" rIns="91440" bIns="45720" anchor="ctr">
            <a:noAutofit/>
          </a:bodyPr>
          <a:p>
            <a:pPr marL="0" algn="ctr"/>
          </a:p>
        </p:txBody>
      </p:sp>
      <p:sp>
        <p:nvSpPr>
          <p:cNvPr id="4" name="AutoShape 4"/>
          <p:cNvSpPr/>
          <p:nvPr/>
        </p:nvSpPr>
        <p:spPr>
          <a:xfrm>
            <a:off x="1243074" y="4965362"/>
            <a:ext cx="195080" cy="195080"/>
          </a:xfrm>
          <a:prstGeom prst="rect">
            <a:avLst/>
          </a:prstGeom>
          <a:gradFill>
            <a:gsLst>
              <a:gs pos="0">
                <a:srgbClr val="FFC529">
                  <a:lumMod val="60000"/>
                  <a:lumOff val="40000"/>
                </a:srgbClr>
              </a:gs>
              <a:gs pos="50000">
                <a:srgbClr val="FFC529"/>
              </a:gs>
            </a:gsLst>
            <a:lin ang="2700000"/>
          </a:gradFill>
        </p:spPr>
        <p:txBody>
          <a:bodyPr vert="horz" wrap="square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5" name="AutoShape 5"/>
          <p:cNvSpPr/>
          <p:nvPr/>
        </p:nvSpPr>
        <p:spPr>
          <a:xfrm>
            <a:off x="1243074" y="1604448"/>
            <a:ext cx="195080" cy="195080"/>
          </a:xfrm>
          <a:prstGeom prst="rect">
            <a:avLst/>
          </a:prstGeom>
          <a:gradFill>
            <a:gsLst>
              <a:gs pos="0">
                <a:srgbClr val="FFC529">
                  <a:lumMod val="60000"/>
                  <a:lumOff val="40000"/>
                </a:srgbClr>
              </a:gs>
              <a:gs pos="50000">
                <a:srgbClr val="FFC529"/>
              </a:gs>
            </a:gsLst>
            <a:lin ang="2700000"/>
          </a:gradFill>
        </p:spPr>
        <p:txBody>
          <a:bodyPr vert="horz" wrap="square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6" name="TextBox 6"/>
          <p:cNvSpPr txBox="1"/>
          <p:nvPr/>
        </p:nvSpPr>
        <p:spPr>
          <a:xfrm>
            <a:off x="1527602" y="1859667"/>
            <a:ext cx="5467759" cy="845616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>
            <a:spAutoFit/>
          </a:bodyPr>
          <a:lstStyle/>
          <a:p>
            <a:pPr marL="0" algn="l">
              <a:lnSpc>
                <a:spcPct val="120000"/>
              </a:lnSpc>
              <a:defRPr/>
            </a:pPr>
            <a:r>
              <a:rPr lang="zh-CN" altLang="en-US" sz="1400" b="0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为艺术家提供强大的创作工具，推动艺术的创新和发展。</a:t>
            </a:r>
            <a:endParaRPr lang="en-US" sz="1100"/>
          </a:p>
        </p:txBody>
      </p:sp>
      <p:sp>
        <p:nvSpPr>
          <p:cNvPr id="7" name="TextBox 7"/>
          <p:cNvSpPr txBox="1"/>
          <p:nvPr/>
        </p:nvSpPr>
        <p:spPr>
          <a:xfrm>
            <a:off x="1528029" y="1521113"/>
            <a:ext cx="5466939" cy="338554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>
            <a:spAutoFit/>
          </a:bodyPr>
          <a:lstStyle/>
          <a:p>
            <a:pPr marL="0" algn="l">
              <a:defRPr/>
            </a:pPr>
            <a:r>
              <a:rPr lang="zh-CN" altLang="en-US" sz="1600" b="1" i="0" u="none" baseline="0">
                <a:solidFill>
                  <a:srgbClr val="FFFFFF"/>
                </a:solidFill>
                <a:latin typeface="+mn-ea"/>
                <a:ea typeface="+mn-ea"/>
              </a:rPr>
              <a:t>助力艺术发展</a:t>
            </a:r>
            <a:endParaRPr lang="en-US" sz="1100"/>
          </a:p>
        </p:txBody>
      </p:sp>
      <p:sp>
        <p:nvSpPr>
          <p:cNvPr id="8" name="TextBox 8"/>
          <p:cNvSpPr txBox="1"/>
          <p:nvPr/>
        </p:nvSpPr>
        <p:spPr>
          <a:xfrm>
            <a:off x="1527602" y="3443980"/>
            <a:ext cx="5467759" cy="845616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>
            <a:spAutoFit/>
          </a:bodyPr>
          <a:lstStyle/>
          <a:p>
            <a:pPr marL="0" algn="l">
              <a:lnSpc>
                <a:spcPct val="120000"/>
              </a:lnSpc>
              <a:defRPr/>
            </a:pPr>
            <a:r>
              <a:rPr lang="zh-CN" altLang="en-US" sz="1400" b="0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降低内容创作门槛，提高内容生产效率，丰富内容生态。</a:t>
            </a:r>
            <a:endParaRPr lang="en-US" sz="1100"/>
          </a:p>
        </p:txBody>
      </p:sp>
      <p:sp>
        <p:nvSpPr>
          <p:cNvPr id="9" name="TextBox 9"/>
          <p:cNvSpPr txBox="1"/>
          <p:nvPr/>
        </p:nvSpPr>
        <p:spPr>
          <a:xfrm>
            <a:off x="1528029" y="3105426"/>
            <a:ext cx="5466939" cy="338554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>
            <a:spAutoFit/>
          </a:bodyPr>
          <a:lstStyle/>
          <a:p>
            <a:pPr marL="0" algn="l">
              <a:defRPr/>
            </a:pPr>
            <a:r>
              <a:rPr lang="zh-CN" altLang="en-US" sz="1600" b="1" i="0" u="none" baseline="0">
                <a:solidFill>
                  <a:srgbClr val="FFFFFF"/>
                </a:solidFill>
                <a:latin typeface="+mn-ea"/>
                <a:ea typeface="+mn-ea"/>
              </a:rPr>
              <a:t>赋能内容创作</a:t>
            </a:r>
            <a:endParaRPr lang="en-US" sz="1100"/>
          </a:p>
        </p:txBody>
      </p:sp>
      <p:sp>
        <p:nvSpPr>
          <p:cNvPr id="10" name="TextBox 10"/>
          <p:cNvSpPr txBox="1"/>
          <p:nvPr/>
        </p:nvSpPr>
        <p:spPr>
          <a:xfrm>
            <a:off x="1527602" y="5216791"/>
            <a:ext cx="5467759" cy="845616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>
            <a:spAutoFit/>
          </a:bodyPr>
          <a:lstStyle/>
          <a:p>
            <a:pPr marL="0" algn="l">
              <a:lnSpc>
                <a:spcPct val="120000"/>
              </a:lnSpc>
              <a:defRPr/>
            </a:pPr>
            <a:r>
              <a:rPr lang="zh-CN" altLang="en-US" sz="1400" b="0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推动AI绘画技术在各行各业的应用，促进产业升级和转型。</a:t>
            </a:r>
            <a:endParaRPr lang="en-US" sz="1100"/>
          </a:p>
        </p:txBody>
      </p:sp>
      <p:sp>
        <p:nvSpPr>
          <p:cNvPr id="11" name="TextBox 11"/>
          <p:cNvSpPr txBox="1"/>
          <p:nvPr/>
        </p:nvSpPr>
        <p:spPr>
          <a:xfrm>
            <a:off x="1528029" y="4878237"/>
            <a:ext cx="5466939" cy="338554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>
            <a:spAutoFit/>
          </a:bodyPr>
          <a:lstStyle/>
          <a:p>
            <a:pPr marL="0" algn="l">
              <a:defRPr/>
            </a:pPr>
            <a:r>
              <a:rPr lang="zh-CN" altLang="en-US" sz="1600" b="1" i="0" u="none" baseline="0">
                <a:solidFill>
                  <a:srgbClr val="FFFFFF"/>
                </a:solidFill>
                <a:latin typeface="+mn-ea"/>
                <a:ea typeface="+mn-ea"/>
              </a:rPr>
              <a:t>驱动产业升级</a:t>
            </a:r>
            <a:endParaRPr lang="en-US" sz="1100"/>
          </a:p>
        </p:txBody>
      </p:sp>
      <p:sp>
        <p:nvSpPr>
          <p:cNvPr id="12" name="Freeform 12"/>
          <p:cNvSpPr/>
          <p:nvPr/>
        </p:nvSpPr>
        <p:spPr>
          <a:xfrm>
            <a:off x="8097669" y="2356670"/>
            <a:ext cx="2566021" cy="3879030"/>
          </a:xfrm>
          <a:custGeom>
            <a:avLst/>
            <a:gdLst/>
            <a:ahLst/>
            <a:cxnLst/>
            <a:rect l="l" t="t" r="r" b="b"/>
            <a:pathLst>
              <a:path w="689" h="1041">
                <a:moveTo>
                  <a:pt x="534" y="591"/>
                </a:moveTo>
                <a:cubicBezTo>
                  <a:pt x="537" y="590"/>
                  <a:pt x="597" y="559"/>
                  <a:pt x="667" y="589"/>
                </a:cubicBezTo>
                <a:cubicBezTo>
                  <a:pt x="667" y="589"/>
                  <a:pt x="587" y="584"/>
                  <a:pt x="509" y="634"/>
                </a:cubicBezTo>
                <a:cubicBezTo>
                  <a:pt x="493" y="644"/>
                  <a:pt x="477" y="657"/>
                  <a:pt x="462" y="672"/>
                </a:cubicBezTo>
                <a:cubicBezTo>
                  <a:pt x="442" y="692"/>
                  <a:pt x="423" y="718"/>
                  <a:pt x="407" y="750"/>
                </a:cubicBezTo>
                <a:cubicBezTo>
                  <a:pt x="401" y="762"/>
                  <a:pt x="395" y="775"/>
                  <a:pt x="390" y="788"/>
                </a:cubicBezTo>
                <a:cubicBezTo>
                  <a:pt x="390" y="788"/>
                  <a:pt x="374" y="851"/>
                  <a:pt x="381" y="961"/>
                </a:cubicBezTo>
                <a:cubicBezTo>
                  <a:pt x="381" y="961"/>
                  <a:pt x="381" y="970"/>
                  <a:pt x="383" y="983"/>
                </a:cubicBezTo>
                <a:cubicBezTo>
                  <a:pt x="383" y="983"/>
                  <a:pt x="383" y="983"/>
                  <a:pt x="383" y="983"/>
                </a:cubicBezTo>
                <a:cubicBezTo>
                  <a:pt x="387" y="1000"/>
                  <a:pt x="387" y="1026"/>
                  <a:pt x="411" y="1041"/>
                </a:cubicBezTo>
                <a:cubicBezTo>
                  <a:pt x="227" y="1041"/>
                  <a:pt x="227" y="1041"/>
                  <a:pt x="227" y="1041"/>
                </a:cubicBezTo>
                <a:cubicBezTo>
                  <a:pt x="227" y="1041"/>
                  <a:pt x="258" y="1034"/>
                  <a:pt x="266" y="968"/>
                </a:cubicBezTo>
                <a:cubicBezTo>
                  <a:pt x="266" y="968"/>
                  <a:pt x="266" y="968"/>
                  <a:pt x="266" y="968"/>
                </a:cubicBezTo>
                <a:cubicBezTo>
                  <a:pt x="267" y="935"/>
                  <a:pt x="270" y="901"/>
                  <a:pt x="274" y="866"/>
                </a:cubicBezTo>
                <a:cubicBezTo>
                  <a:pt x="289" y="744"/>
                  <a:pt x="247" y="642"/>
                  <a:pt x="196" y="596"/>
                </a:cubicBezTo>
                <a:cubicBezTo>
                  <a:pt x="192" y="592"/>
                  <a:pt x="188" y="589"/>
                  <a:pt x="184" y="586"/>
                </a:cubicBezTo>
                <a:cubicBezTo>
                  <a:pt x="134" y="551"/>
                  <a:pt x="73" y="547"/>
                  <a:pt x="19" y="496"/>
                </a:cubicBezTo>
                <a:cubicBezTo>
                  <a:pt x="13" y="489"/>
                  <a:pt x="6" y="482"/>
                  <a:pt x="0" y="473"/>
                </a:cubicBezTo>
                <a:cubicBezTo>
                  <a:pt x="1" y="474"/>
                  <a:pt x="9" y="482"/>
                  <a:pt x="23" y="490"/>
                </a:cubicBezTo>
                <a:cubicBezTo>
                  <a:pt x="23" y="490"/>
                  <a:pt x="23" y="490"/>
                  <a:pt x="23" y="490"/>
                </a:cubicBezTo>
                <a:cubicBezTo>
                  <a:pt x="37" y="499"/>
                  <a:pt x="57" y="509"/>
                  <a:pt x="82" y="516"/>
                </a:cubicBezTo>
                <a:cubicBezTo>
                  <a:pt x="103" y="522"/>
                  <a:pt x="126" y="526"/>
                  <a:pt x="154" y="527"/>
                </a:cubicBezTo>
                <a:cubicBezTo>
                  <a:pt x="154" y="527"/>
                  <a:pt x="137" y="509"/>
                  <a:pt x="120" y="479"/>
                </a:cubicBezTo>
                <a:cubicBezTo>
                  <a:pt x="114" y="470"/>
                  <a:pt x="108" y="459"/>
                  <a:pt x="103" y="447"/>
                </a:cubicBezTo>
                <a:cubicBezTo>
                  <a:pt x="94" y="429"/>
                  <a:pt x="86" y="408"/>
                  <a:pt x="81" y="386"/>
                </a:cubicBezTo>
                <a:cubicBezTo>
                  <a:pt x="77" y="372"/>
                  <a:pt x="74" y="356"/>
                  <a:pt x="73" y="340"/>
                </a:cubicBezTo>
                <a:cubicBezTo>
                  <a:pt x="72" y="332"/>
                  <a:pt x="72" y="323"/>
                  <a:pt x="72" y="314"/>
                </a:cubicBezTo>
                <a:cubicBezTo>
                  <a:pt x="73" y="303"/>
                  <a:pt x="74" y="291"/>
                  <a:pt x="76" y="280"/>
                </a:cubicBezTo>
                <a:cubicBezTo>
                  <a:pt x="76" y="280"/>
                  <a:pt x="76" y="290"/>
                  <a:pt x="79" y="305"/>
                </a:cubicBezTo>
                <a:cubicBezTo>
                  <a:pt x="80" y="311"/>
                  <a:pt x="82" y="316"/>
                  <a:pt x="83" y="323"/>
                </a:cubicBezTo>
                <a:cubicBezTo>
                  <a:pt x="89" y="346"/>
                  <a:pt x="98" y="377"/>
                  <a:pt x="115" y="406"/>
                </a:cubicBezTo>
                <a:cubicBezTo>
                  <a:pt x="120" y="416"/>
                  <a:pt x="126" y="426"/>
                  <a:pt x="133" y="435"/>
                </a:cubicBezTo>
                <a:cubicBezTo>
                  <a:pt x="139" y="442"/>
                  <a:pt x="145" y="450"/>
                  <a:pt x="151" y="458"/>
                </a:cubicBezTo>
                <a:cubicBezTo>
                  <a:pt x="151" y="458"/>
                  <a:pt x="151" y="458"/>
                  <a:pt x="151" y="458"/>
                </a:cubicBezTo>
                <a:cubicBezTo>
                  <a:pt x="153" y="460"/>
                  <a:pt x="155" y="462"/>
                  <a:pt x="157" y="465"/>
                </a:cubicBezTo>
                <a:cubicBezTo>
                  <a:pt x="171" y="482"/>
                  <a:pt x="187" y="500"/>
                  <a:pt x="203" y="518"/>
                </a:cubicBezTo>
                <a:cubicBezTo>
                  <a:pt x="203" y="518"/>
                  <a:pt x="203" y="518"/>
                  <a:pt x="203" y="518"/>
                </a:cubicBezTo>
                <a:cubicBezTo>
                  <a:pt x="216" y="534"/>
                  <a:pt x="230" y="550"/>
                  <a:pt x="243" y="567"/>
                </a:cubicBezTo>
                <a:cubicBezTo>
                  <a:pt x="270" y="601"/>
                  <a:pt x="293" y="637"/>
                  <a:pt x="303" y="671"/>
                </a:cubicBezTo>
                <a:cubicBezTo>
                  <a:pt x="303" y="671"/>
                  <a:pt x="317" y="642"/>
                  <a:pt x="332" y="594"/>
                </a:cubicBezTo>
                <a:cubicBezTo>
                  <a:pt x="333" y="593"/>
                  <a:pt x="333" y="593"/>
                  <a:pt x="333" y="592"/>
                </a:cubicBezTo>
                <a:cubicBezTo>
                  <a:pt x="342" y="565"/>
                  <a:pt x="351" y="532"/>
                  <a:pt x="359" y="494"/>
                </a:cubicBezTo>
                <a:cubicBezTo>
                  <a:pt x="359" y="491"/>
                  <a:pt x="360" y="489"/>
                  <a:pt x="360" y="486"/>
                </a:cubicBezTo>
                <a:cubicBezTo>
                  <a:pt x="361" y="484"/>
                  <a:pt x="361" y="482"/>
                  <a:pt x="361" y="481"/>
                </a:cubicBezTo>
                <a:cubicBezTo>
                  <a:pt x="364" y="468"/>
                  <a:pt x="366" y="454"/>
                  <a:pt x="368" y="440"/>
                </a:cubicBezTo>
                <a:cubicBezTo>
                  <a:pt x="369" y="436"/>
                  <a:pt x="369" y="431"/>
                  <a:pt x="370" y="427"/>
                </a:cubicBezTo>
                <a:cubicBezTo>
                  <a:pt x="373" y="400"/>
                  <a:pt x="375" y="371"/>
                  <a:pt x="376" y="342"/>
                </a:cubicBezTo>
                <a:cubicBezTo>
                  <a:pt x="376" y="337"/>
                  <a:pt x="376" y="332"/>
                  <a:pt x="376" y="327"/>
                </a:cubicBezTo>
                <a:cubicBezTo>
                  <a:pt x="376" y="314"/>
                  <a:pt x="376" y="301"/>
                  <a:pt x="375" y="288"/>
                </a:cubicBezTo>
                <a:cubicBezTo>
                  <a:pt x="375" y="287"/>
                  <a:pt x="375" y="287"/>
                  <a:pt x="375" y="287"/>
                </a:cubicBezTo>
                <a:cubicBezTo>
                  <a:pt x="375" y="281"/>
                  <a:pt x="374" y="276"/>
                  <a:pt x="374" y="270"/>
                </a:cubicBezTo>
                <a:cubicBezTo>
                  <a:pt x="374" y="270"/>
                  <a:pt x="374" y="270"/>
                  <a:pt x="374" y="270"/>
                </a:cubicBezTo>
                <a:cubicBezTo>
                  <a:pt x="374" y="265"/>
                  <a:pt x="373" y="261"/>
                  <a:pt x="373" y="257"/>
                </a:cubicBezTo>
                <a:cubicBezTo>
                  <a:pt x="372" y="243"/>
                  <a:pt x="370" y="229"/>
                  <a:pt x="368" y="215"/>
                </a:cubicBezTo>
                <a:cubicBezTo>
                  <a:pt x="367" y="207"/>
                  <a:pt x="365" y="199"/>
                  <a:pt x="364" y="191"/>
                </a:cubicBezTo>
                <a:cubicBezTo>
                  <a:pt x="363" y="190"/>
                  <a:pt x="363" y="189"/>
                  <a:pt x="363" y="188"/>
                </a:cubicBezTo>
                <a:cubicBezTo>
                  <a:pt x="363" y="188"/>
                  <a:pt x="363" y="188"/>
                  <a:pt x="363" y="188"/>
                </a:cubicBezTo>
                <a:cubicBezTo>
                  <a:pt x="362" y="181"/>
                  <a:pt x="360" y="173"/>
                  <a:pt x="358" y="165"/>
                </a:cubicBezTo>
                <a:cubicBezTo>
                  <a:pt x="352" y="139"/>
                  <a:pt x="344" y="113"/>
                  <a:pt x="334" y="86"/>
                </a:cubicBezTo>
                <a:cubicBezTo>
                  <a:pt x="332" y="80"/>
                  <a:pt x="330" y="74"/>
                  <a:pt x="327" y="67"/>
                </a:cubicBezTo>
                <a:cubicBezTo>
                  <a:pt x="323" y="57"/>
                  <a:pt x="319" y="48"/>
                  <a:pt x="314" y="38"/>
                </a:cubicBezTo>
                <a:cubicBezTo>
                  <a:pt x="308" y="25"/>
                  <a:pt x="302" y="12"/>
                  <a:pt x="295" y="0"/>
                </a:cubicBezTo>
                <a:cubicBezTo>
                  <a:pt x="296" y="1"/>
                  <a:pt x="310" y="14"/>
                  <a:pt x="328" y="39"/>
                </a:cubicBezTo>
                <a:cubicBezTo>
                  <a:pt x="334" y="47"/>
                  <a:pt x="340" y="56"/>
                  <a:pt x="346" y="66"/>
                </a:cubicBezTo>
                <a:cubicBezTo>
                  <a:pt x="346" y="66"/>
                  <a:pt x="346" y="66"/>
                  <a:pt x="346" y="66"/>
                </a:cubicBezTo>
                <a:cubicBezTo>
                  <a:pt x="359" y="87"/>
                  <a:pt x="373" y="114"/>
                  <a:pt x="386" y="146"/>
                </a:cubicBezTo>
                <a:cubicBezTo>
                  <a:pt x="392" y="163"/>
                  <a:pt x="398" y="181"/>
                  <a:pt x="404" y="201"/>
                </a:cubicBezTo>
                <a:cubicBezTo>
                  <a:pt x="406" y="210"/>
                  <a:pt x="408" y="218"/>
                  <a:pt x="410" y="228"/>
                </a:cubicBezTo>
                <a:cubicBezTo>
                  <a:pt x="410" y="228"/>
                  <a:pt x="410" y="228"/>
                  <a:pt x="410" y="228"/>
                </a:cubicBezTo>
                <a:cubicBezTo>
                  <a:pt x="412" y="238"/>
                  <a:pt x="414" y="248"/>
                  <a:pt x="416" y="259"/>
                </a:cubicBezTo>
                <a:cubicBezTo>
                  <a:pt x="420" y="281"/>
                  <a:pt x="423" y="305"/>
                  <a:pt x="424" y="331"/>
                </a:cubicBezTo>
                <a:cubicBezTo>
                  <a:pt x="424" y="340"/>
                  <a:pt x="425" y="350"/>
                  <a:pt x="425" y="361"/>
                </a:cubicBezTo>
                <a:cubicBezTo>
                  <a:pt x="425" y="370"/>
                  <a:pt x="425" y="379"/>
                  <a:pt x="425" y="389"/>
                </a:cubicBezTo>
                <a:cubicBezTo>
                  <a:pt x="425" y="389"/>
                  <a:pt x="429" y="381"/>
                  <a:pt x="437" y="370"/>
                </a:cubicBezTo>
                <a:cubicBezTo>
                  <a:pt x="442" y="362"/>
                  <a:pt x="449" y="353"/>
                  <a:pt x="457" y="344"/>
                </a:cubicBezTo>
                <a:cubicBezTo>
                  <a:pt x="467" y="331"/>
                  <a:pt x="478" y="317"/>
                  <a:pt x="491" y="306"/>
                </a:cubicBezTo>
                <a:cubicBezTo>
                  <a:pt x="495" y="302"/>
                  <a:pt x="501" y="297"/>
                  <a:pt x="506" y="291"/>
                </a:cubicBezTo>
                <a:cubicBezTo>
                  <a:pt x="511" y="286"/>
                  <a:pt x="515" y="281"/>
                  <a:pt x="520" y="275"/>
                </a:cubicBezTo>
                <a:cubicBezTo>
                  <a:pt x="528" y="265"/>
                  <a:pt x="537" y="253"/>
                  <a:pt x="546" y="239"/>
                </a:cubicBezTo>
                <a:cubicBezTo>
                  <a:pt x="546" y="239"/>
                  <a:pt x="546" y="239"/>
                  <a:pt x="546" y="239"/>
                </a:cubicBezTo>
                <a:cubicBezTo>
                  <a:pt x="551" y="231"/>
                  <a:pt x="556" y="222"/>
                  <a:pt x="561" y="213"/>
                </a:cubicBezTo>
                <a:cubicBezTo>
                  <a:pt x="575" y="186"/>
                  <a:pt x="588" y="153"/>
                  <a:pt x="599" y="113"/>
                </a:cubicBezTo>
                <a:cubicBezTo>
                  <a:pt x="602" y="101"/>
                  <a:pt x="605" y="88"/>
                  <a:pt x="608" y="74"/>
                </a:cubicBezTo>
                <a:cubicBezTo>
                  <a:pt x="608" y="74"/>
                  <a:pt x="611" y="91"/>
                  <a:pt x="608" y="120"/>
                </a:cubicBezTo>
                <a:cubicBezTo>
                  <a:pt x="608" y="123"/>
                  <a:pt x="607" y="127"/>
                  <a:pt x="607" y="131"/>
                </a:cubicBezTo>
                <a:cubicBezTo>
                  <a:pt x="607" y="131"/>
                  <a:pt x="607" y="131"/>
                  <a:pt x="607" y="131"/>
                </a:cubicBezTo>
                <a:cubicBezTo>
                  <a:pt x="606" y="137"/>
                  <a:pt x="605" y="143"/>
                  <a:pt x="604" y="150"/>
                </a:cubicBezTo>
                <a:cubicBezTo>
                  <a:pt x="600" y="174"/>
                  <a:pt x="592" y="203"/>
                  <a:pt x="578" y="235"/>
                </a:cubicBezTo>
                <a:cubicBezTo>
                  <a:pt x="574" y="244"/>
                  <a:pt x="570" y="253"/>
                  <a:pt x="566" y="262"/>
                </a:cubicBezTo>
                <a:cubicBezTo>
                  <a:pt x="563" y="268"/>
                  <a:pt x="560" y="274"/>
                  <a:pt x="556" y="280"/>
                </a:cubicBezTo>
                <a:cubicBezTo>
                  <a:pt x="553" y="286"/>
                  <a:pt x="550" y="291"/>
                  <a:pt x="547" y="297"/>
                </a:cubicBezTo>
                <a:cubicBezTo>
                  <a:pt x="544" y="302"/>
                  <a:pt x="541" y="306"/>
                  <a:pt x="538" y="311"/>
                </a:cubicBezTo>
                <a:cubicBezTo>
                  <a:pt x="521" y="337"/>
                  <a:pt x="508" y="359"/>
                  <a:pt x="496" y="376"/>
                </a:cubicBezTo>
                <a:cubicBezTo>
                  <a:pt x="493" y="379"/>
                  <a:pt x="491" y="383"/>
                  <a:pt x="489" y="386"/>
                </a:cubicBezTo>
                <a:cubicBezTo>
                  <a:pt x="448" y="446"/>
                  <a:pt x="439" y="449"/>
                  <a:pt x="427" y="479"/>
                </a:cubicBezTo>
                <a:cubicBezTo>
                  <a:pt x="427" y="479"/>
                  <a:pt x="426" y="483"/>
                  <a:pt x="425" y="489"/>
                </a:cubicBezTo>
                <a:cubicBezTo>
                  <a:pt x="425" y="492"/>
                  <a:pt x="424" y="497"/>
                  <a:pt x="423" y="501"/>
                </a:cubicBezTo>
                <a:cubicBezTo>
                  <a:pt x="419" y="526"/>
                  <a:pt x="411" y="568"/>
                  <a:pt x="406" y="605"/>
                </a:cubicBezTo>
                <a:cubicBezTo>
                  <a:pt x="401" y="635"/>
                  <a:pt x="397" y="663"/>
                  <a:pt x="396" y="677"/>
                </a:cubicBezTo>
                <a:cubicBezTo>
                  <a:pt x="396" y="677"/>
                  <a:pt x="444" y="624"/>
                  <a:pt x="496" y="584"/>
                </a:cubicBezTo>
                <a:cubicBezTo>
                  <a:pt x="502" y="579"/>
                  <a:pt x="509" y="574"/>
                  <a:pt x="515" y="570"/>
                </a:cubicBezTo>
                <a:cubicBezTo>
                  <a:pt x="545" y="548"/>
                  <a:pt x="581" y="519"/>
                  <a:pt x="614" y="485"/>
                </a:cubicBezTo>
                <a:cubicBezTo>
                  <a:pt x="615" y="485"/>
                  <a:pt x="615" y="484"/>
                  <a:pt x="616" y="483"/>
                </a:cubicBezTo>
                <a:cubicBezTo>
                  <a:pt x="644" y="454"/>
                  <a:pt x="669" y="422"/>
                  <a:pt x="685" y="390"/>
                </a:cubicBezTo>
                <a:cubicBezTo>
                  <a:pt x="686" y="387"/>
                  <a:pt x="688" y="385"/>
                  <a:pt x="689" y="383"/>
                </a:cubicBezTo>
                <a:cubicBezTo>
                  <a:pt x="689" y="383"/>
                  <a:pt x="688" y="386"/>
                  <a:pt x="686" y="390"/>
                </a:cubicBezTo>
                <a:cubicBezTo>
                  <a:pt x="681" y="406"/>
                  <a:pt x="665" y="444"/>
                  <a:pt x="632" y="490"/>
                </a:cubicBezTo>
                <a:cubicBezTo>
                  <a:pt x="631" y="490"/>
                  <a:pt x="631" y="491"/>
                  <a:pt x="630" y="492"/>
                </a:cubicBezTo>
                <a:cubicBezTo>
                  <a:pt x="607" y="523"/>
                  <a:pt x="576" y="558"/>
                  <a:pt x="534" y="591"/>
                </a:cubicBezTo>
                <a:close/>
              </a:path>
            </a:pathLst>
          </a:custGeom>
          <a:solidFill>
            <a:srgbClr val="FFC529"/>
          </a:solidFill>
          <a:ln cap="flat">
            <a:prstDash val="solid"/>
          </a:ln>
        </p:spPr>
        <p:txBody>
          <a:bodyPr vert="horz" wrap="square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13" name="Freeform 13"/>
          <p:cNvSpPr/>
          <p:nvPr/>
        </p:nvSpPr>
        <p:spPr>
          <a:xfrm>
            <a:off x="8247660" y="3288929"/>
            <a:ext cx="1218399" cy="1220707"/>
          </a:xfrm>
          <a:custGeom>
            <a:avLst/>
            <a:gdLst/>
            <a:ahLst/>
            <a:cxnLst/>
            <a:rect l="l" t="t" r="r" b="b"/>
            <a:pathLst>
              <a:path w="327" h="328">
                <a:moveTo>
                  <a:pt x="323" y="198"/>
                </a:moveTo>
                <a:cubicBezTo>
                  <a:pt x="321" y="209"/>
                  <a:pt x="317" y="219"/>
                  <a:pt x="313" y="229"/>
                </a:cubicBezTo>
                <a:cubicBezTo>
                  <a:pt x="312" y="231"/>
                  <a:pt x="311" y="233"/>
                  <a:pt x="310" y="235"/>
                </a:cubicBezTo>
                <a:cubicBezTo>
                  <a:pt x="295" y="266"/>
                  <a:pt x="270" y="291"/>
                  <a:pt x="240" y="307"/>
                </a:cubicBezTo>
                <a:cubicBezTo>
                  <a:pt x="228" y="313"/>
                  <a:pt x="216" y="318"/>
                  <a:pt x="203" y="321"/>
                </a:cubicBezTo>
                <a:cubicBezTo>
                  <a:pt x="193" y="323"/>
                  <a:pt x="183" y="325"/>
                  <a:pt x="173" y="325"/>
                </a:cubicBezTo>
                <a:cubicBezTo>
                  <a:pt x="121" y="328"/>
                  <a:pt x="74" y="306"/>
                  <a:pt x="42" y="270"/>
                </a:cubicBezTo>
                <a:cubicBezTo>
                  <a:pt x="31" y="257"/>
                  <a:pt x="22" y="243"/>
                  <a:pt x="15" y="227"/>
                </a:cubicBezTo>
                <a:cubicBezTo>
                  <a:pt x="8" y="210"/>
                  <a:pt x="3" y="191"/>
                  <a:pt x="2" y="171"/>
                </a:cubicBezTo>
                <a:cubicBezTo>
                  <a:pt x="0" y="133"/>
                  <a:pt x="12" y="97"/>
                  <a:pt x="32" y="68"/>
                </a:cubicBezTo>
                <a:cubicBezTo>
                  <a:pt x="35" y="65"/>
                  <a:pt x="37" y="62"/>
                  <a:pt x="39" y="59"/>
                </a:cubicBezTo>
                <a:cubicBezTo>
                  <a:pt x="55" y="40"/>
                  <a:pt x="76" y="24"/>
                  <a:pt x="99" y="14"/>
                </a:cubicBezTo>
                <a:cubicBezTo>
                  <a:pt x="109" y="10"/>
                  <a:pt x="120" y="6"/>
                  <a:pt x="132" y="4"/>
                </a:cubicBezTo>
                <a:cubicBezTo>
                  <a:pt x="139" y="2"/>
                  <a:pt x="147" y="1"/>
                  <a:pt x="155" y="1"/>
                </a:cubicBezTo>
                <a:cubicBezTo>
                  <a:pt x="155" y="1"/>
                  <a:pt x="155" y="1"/>
                  <a:pt x="155" y="1"/>
                </a:cubicBezTo>
                <a:cubicBezTo>
                  <a:pt x="155" y="1"/>
                  <a:pt x="156" y="1"/>
                  <a:pt x="156" y="1"/>
                </a:cubicBezTo>
                <a:cubicBezTo>
                  <a:pt x="165" y="0"/>
                  <a:pt x="173" y="0"/>
                  <a:pt x="182" y="1"/>
                </a:cubicBezTo>
                <a:cubicBezTo>
                  <a:pt x="182" y="1"/>
                  <a:pt x="182" y="1"/>
                  <a:pt x="182" y="1"/>
                </a:cubicBezTo>
                <a:cubicBezTo>
                  <a:pt x="206" y="4"/>
                  <a:pt x="228" y="12"/>
                  <a:pt x="248" y="24"/>
                </a:cubicBezTo>
                <a:cubicBezTo>
                  <a:pt x="253" y="27"/>
                  <a:pt x="259" y="30"/>
                  <a:pt x="264" y="34"/>
                </a:cubicBezTo>
                <a:cubicBezTo>
                  <a:pt x="277" y="45"/>
                  <a:pt x="290" y="58"/>
                  <a:pt x="299" y="72"/>
                </a:cubicBezTo>
                <a:cubicBezTo>
                  <a:pt x="299" y="73"/>
                  <a:pt x="299" y="73"/>
                  <a:pt x="299" y="73"/>
                </a:cubicBezTo>
                <a:cubicBezTo>
                  <a:pt x="302" y="77"/>
                  <a:pt x="305" y="82"/>
                  <a:pt x="308" y="86"/>
                </a:cubicBezTo>
                <a:cubicBezTo>
                  <a:pt x="319" y="107"/>
                  <a:pt x="325" y="130"/>
                  <a:pt x="327" y="155"/>
                </a:cubicBezTo>
                <a:cubicBezTo>
                  <a:pt x="327" y="170"/>
                  <a:pt x="326" y="184"/>
                  <a:pt x="323" y="198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</p:spPr>
        <p:txBody>
          <a:bodyPr vert="horz" wrap="square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14" name="Freeform 14"/>
          <p:cNvSpPr/>
          <p:nvPr/>
        </p:nvSpPr>
        <p:spPr>
          <a:xfrm>
            <a:off x="7774608" y="2682036"/>
            <a:ext cx="535357" cy="535357"/>
          </a:xfrm>
          <a:custGeom>
            <a:avLst/>
            <a:gdLst/>
            <a:ahLst/>
            <a:cxnLst/>
            <a:rect l="l" t="t" r="r" b="b"/>
            <a:pathLst>
              <a:path w="144" h="144">
                <a:moveTo>
                  <a:pt x="142" y="69"/>
                </a:moveTo>
                <a:cubicBezTo>
                  <a:pt x="144" y="107"/>
                  <a:pt x="114" y="140"/>
                  <a:pt x="76" y="142"/>
                </a:cubicBezTo>
                <a:cubicBezTo>
                  <a:pt x="37" y="144"/>
                  <a:pt x="4" y="114"/>
                  <a:pt x="2" y="76"/>
                </a:cubicBezTo>
                <a:cubicBezTo>
                  <a:pt x="0" y="37"/>
                  <a:pt x="30" y="4"/>
                  <a:pt x="69" y="2"/>
                </a:cubicBezTo>
                <a:cubicBezTo>
                  <a:pt x="107" y="0"/>
                  <a:pt x="140" y="30"/>
                  <a:pt x="142" y="69"/>
                </a:cubicBezTo>
                <a:close/>
              </a:path>
            </a:pathLst>
          </a:custGeom>
          <a:solidFill>
            <a:schemeClr val="accent1">
              <a:alpha val="30000"/>
            </a:schemeClr>
          </a:solidFill>
          <a:ln cap="flat">
            <a:prstDash val="solid"/>
          </a:ln>
        </p:spPr>
        <p:txBody>
          <a:bodyPr vert="horz" wrap="square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15" name="Freeform 15"/>
          <p:cNvSpPr/>
          <p:nvPr/>
        </p:nvSpPr>
        <p:spPr>
          <a:xfrm>
            <a:off x="10416779" y="3325850"/>
            <a:ext cx="537665" cy="535357"/>
          </a:xfrm>
          <a:custGeom>
            <a:avLst/>
            <a:gdLst/>
            <a:ahLst/>
            <a:cxnLst/>
            <a:rect l="l" t="t" r="r" b="b"/>
            <a:pathLst>
              <a:path w="144" h="144">
                <a:moveTo>
                  <a:pt x="142" y="69"/>
                </a:moveTo>
                <a:cubicBezTo>
                  <a:pt x="144" y="108"/>
                  <a:pt x="114" y="141"/>
                  <a:pt x="75" y="142"/>
                </a:cubicBezTo>
                <a:cubicBezTo>
                  <a:pt x="36" y="144"/>
                  <a:pt x="3" y="115"/>
                  <a:pt x="1" y="76"/>
                </a:cubicBezTo>
                <a:cubicBezTo>
                  <a:pt x="0" y="37"/>
                  <a:pt x="29" y="4"/>
                  <a:pt x="68" y="2"/>
                </a:cubicBezTo>
                <a:cubicBezTo>
                  <a:pt x="107" y="0"/>
                  <a:pt x="140" y="30"/>
                  <a:pt x="142" y="69"/>
                </a:cubicBezTo>
                <a:close/>
              </a:path>
            </a:pathLst>
          </a:custGeom>
          <a:solidFill>
            <a:schemeClr val="accent1">
              <a:alpha val="30000"/>
            </a:schemeClr>
          </a:solidFill>
          <a:ln cap="flat">
            <a:prstDash val="solid"/>
          </a:ln>
        </p:spPr>
        <p:txBody>
          <a:bodyPr vert="horz" wrap="square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16" name="Freeform 16"/>
          <p:cNvSpPr/>
          <p:nvPr/>
        </p:nvSpPr>
        <p:spPr>
          <a:xfrm>
            <a:off x="9029928" y="3575068"/>
            <a:ext cx="539972" cy="537665"/>
          </a:xfrm>
          <a:custGeom>
            <a:avLst/>
            <a:gdLst/>
            <a:ahLst/>
            <a:cxnLst/>
            <a:rect l="l" t="t" r="r" b="b"/>
            <a:pathLst>
              <a:path w="145" h="144">
                <a:moveTo>
                  <a:pt x="143" y="68"/>
                </a:moveTo>
                <a:cubicBezTo>
                  <a:pt x="145" y="107"/>
                  <a:pt x="115" y="140"/>
                  <a:pt x="76" y="142"/>
                </a:cubicBezTo>
                <a:cubicBezTo>
                  <a:pt x="37" y="144"/>
                  <a:pt x="4" y="114"/>
                  <a:pt x="2" y="75"/>
                </a:cubicBezTo>
                <a:cubicBezTo>
                  <a:pt x="0" y="36"/>
                  <a:pt x="30" y="3"/>
                  <a:pt x="69" y="2"/>
                </a:cubicBezTo>
                <a:cubicBezTo>
                  <a:pt x="108" y="0"/>
                  <a:pt x="141" y="29"/>
                  <a:pt x="143" y="68"/>
                </a:cubicBezTo>
                <a:close/>
              </a:path>
            </a:pathLst>
          </a:custGeom>
          <a:solidFill>
            <a:schemeClr val="accent1">
              <a:alpha val="30000"/>
            </a:schemeClr>
          </a:solidFill>
          <a:ln cap="flat">
            <a:prstDash val="solid"/>
          </a:ln>
        </p:spPr>
        <p:txBody>
          <a:bodyPr vert="horz" wrap="square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17" name="Freeform 17"/>
          <p:cNvSpPr/>
          <p:nvPr/>
        </p:nvSpPr>
        <p:spPr>
          <a:xfrm>
            <a:off x="9050695" y="2017455"/>
            <a:ext cx="537665" cy="537665"/>
          </a:xfrm>
          <a:custGeom>
            <a:avLst/>
            <a:gdLst/>
            <a:ahLst/>
            <a:cxnLst/>
            <a:rect l="l" t="t" r="r" b="b"/>
            <a:pathLst>
              <a:path w="144" h="144">
                <a:moveTo>
                  <a:pt x="143" y="68"/>
                </a:moveTo>
                <a:cubicBezTo>
                  <a:pt x="144" y="107"/>
                  <a:pt x="115" y="140"/>
                  <a:pt x="76" y="142"/>
                </a:cubicBezTo>
                <a:cubicBezTo>
                  <a:pt x="37" y="144"/>
                  <a:pt x="4" y="114"/>
                  <a:pt x="2" y="75"/>
                </a:cubicBezTo>
                <a:cubicBezTo>
                  <a:pt x="0" y="37"/>
                  <a:pt x="30" y="4"/>
                  <a:pt x="69" y="2"/>
                </a:cubicBezTo>
                <a:cubicBezTo>
                  <a:pt x="108" y="0"/>
                  <a:pt x="141" y="30"/>
                  <a:pt x="143" y="68"/>
                </a:cubicBezTo>
                <a:close/>
              </a:path>
            </a:pathLst>
          </a:custGeom>
          <a:solidFill>
            <a:schemeClr val="accent1">
              <a:alpha val="30000"/>
            </a:schemeClr>
          </a:solidFill>
          <a:ln cap="flat">
            <a:prstDash val="solid"/>
          </a:ln>
        </p:spPr>
        <p:txBody>
          <a:bodyPr vert="horz" wrap="square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18" name="Freeform 18"/>
          <p:cNvSpPr/>
          <p:nvPr/>
        </p:nvSpPr>
        <p:spPr>
          <a:xfrm>
            <a:off x="10428317" y="1775161"/>
            <a:ext cx="200760" cy="203066"/>
          </a:xfrm>
          <a:custGeom>
            <a:avLst/>
            <a:gdLst/>
            <a:ahLst/>
            <a:cxnLst/>
            <a:rect l="l" t="t" r="r" b="b"/>
            <a:pathLst>
              <a:path w="54" h="54">
                <a:moveTo>
                  <a:pt x="53" y="25"/>
                </a:moveTo>
                <a:cubicBezTo>
                  <a:pt x="54" y="40"/>
                  <a:pt x="43" y="52"/>
                  <a:pt x="28" y="53"/>
                </a:cubicBezTo>
                <a:cubicBezTo>
                  <a:pt x="14" y="54"/>
                  <a:pt x="2" y="42"/>
                  <a:pt x="1" y="28"/>
                </a:cubicBezTo>
                <a:cubicBezTo>
                  <a:pt x="0" y="14"/>
                  <a:pt x="11" y="1"/>
                  <a:pt x="26" y="1"/>
                </a:cubicBezTo>
                <a:cubicBezTo>
                  <a:pt x="40" y="0"/>
                  <a:pt x="52" y="11"/>
                  <a:pt x="53" y="25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prstDash val="solid"/>
          </a:ln>
        </p:spPr>
        <p:txBody>
          <a:bodyPr vert="horz" wrap="square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19" name="Freeform 19"/>
          <p:cNvSpPr/>
          <p:nvPr/>
        </p:nvSpPr>
        <p:spPr>
          <a:xfrm>
            <a:off x="10633691" y="2151295"/>
            <a:ext cx="55382" cy="57690"/>
          </a:xfrm>
          <a:custGeom>
            <a:avLst/>
            <a:gdLst/>
            <a:ahLst/>
            <a:cxnLst/>
            <a:rect l="l" t="t" r="r" b="b"/>
            <a:pathLst>
              <a:path w="15" h="15">
                <a:moveTo>
                  <a:pt x="15" y="7"/>
                </a:moveTo>
                <a:cubicBezTo>
                  <a:pt x="15" y="11"/>
                  <a:pt x="12" y="15"/>
                  <a:pt x="8" y="15"/>
                </a:cubicBezTo>
                <a:cubicBezTo>
                  <a:pt x="4" y="15"/>
                  <a:pt x="1" y="12"/>
                  <a:pt x="1" y="8"/>
                </a:cubicBezTo>
                <a:cubicBezTo>
                  <a:pt x="0" y="4"/>
                  <a:pt x="4" y="1"/>
                  <a:pt x="8" y="0"/>
                </a:cubicBezTo>
                <a:cubicBezTo>
                  <a:pt x="12" y="0"/>
                  <a:pt x="15" y="3"/>
                  <a:pt x="15" y="7"/>
                </a:cubicBezTo>
                <a:close/>
              </a:path>
            </a:pathLst>
          </a:custGeom>
          <a:solidFill>
            <a:schemeClr val="accent1">
              <a:alpha val="30000"/>
            </a:schemeClr>
          </a:solidFill>
          <a:ln cap="flat">
            <a:prstDash val="solid"/>
          </a:ln>
        </p:spPr>
        <p:txBody>
          <a:bodyPr vert="horz" wrap="square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20" name="Freeform 20"/>
          <p:cNvSpPr/>
          <p:nvPr/>
        </p:nvSpPr>
        <p:spPr>
          <a:xfrm>
            <a:off x="8277684" y="2642807"/>
            <a:ext cx="55382" cy="57690"/>
          </a:xfrm>
          <a:custGeom>
            <a:avLst/>
            <a:gdLst/>
            <a:ahLst/>
            <a:cxnLst/>
            <a:rect l="l" t="t" r="r" b="b"/>
            <a:pathLst>
              <a:path w="15" h="15">
                <a:moveTo>
                  <a:pt x="14" y="7"/>
                </a:moveTo>
                <a:cubicBezTo>
                  <a:pt x="15" y="11"/>
                  <a:pt x="12" y="14"/>
                  <a:pt x="8" y="14"/>
                </a:cubicBezTo>
                <a:cubicBezTo>
                  <a:pt x="3" y="15"/>
                  <a:pt x="0" y="12"/>
                  <a:pt x="0" y="8"/>
                </a:cubicBezTo>
                <a:cubicBezTo>
                  <a:pt x="0" y="4"/>
                  <a:pt x="3" y="0"/>
                  <a:pt x="7" y="0"/>
                </a:cubicBezTo>
                <a:cubicBezTo>
                  <a:pt x="11" y="0"/>
                  <a:pt x="14" y="3"/>
                  <a:pt x="14" y="7"/>
                </a:cubicBezTo>
                <a:close/>
              </a:path>
            </a:pathLst>
          </a:custGeom>
          <a:solidFill>
            <a:schemeClr val="accent1">
              <a:alpha val="60000"/>
            </a:schemeClr>
          </a:solidFill>
        </p:spPr>
        <p:txBody>
          <a:bodyPr vert="horz" wrap="square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21" name="Freeform 21"/>
          <p:cNvSpPr/>
          <p:nvPr/>
        </p:nvSpPr>
        <p:spPr>
          <a:xfrm>
            <a:off x="8547672" y="2518197"/>
            <a:ext cx="916111" cy="918413"/>
          </a:xfrm>
          <a:custGeom>
            <a:avLst/>
            <a:gdLst/>
            <a:ahLst/>
            <a:cxnLst/>
            <a:rect l="l" t="t" r="r" b="b"/>
            <a:pathLst>
              <a:path w="246" h="247">
                <a:moveTo>
                  <a:pt x="243" y="118"/>
                </a:moveTo>
                <a:cubicBezTo>
                  <a:pt x="246" y="184"/>
                  <a:pt x="195" y="240"/>
                  <a:pt x="129" y="243"/>
                </a:cubicBezTo>
                <a:cubicBezTo>
                  <a:pt x="63" y="247"/>
                  <a:pt x="7" y="196"/>
                  <a:pt x="3" y="130"/>
                </a:cubicBezTo>
                <a:cubicBezTo>
                  <a:pt x="0" y="63"/>
                  <a:pt x="51" y="7"/>
                  <a:pt x="117" y="4"/>
                </a:cubicBezTo>
                <a:cubicBezTo>
                  <a:pt x="183" y="0"/>
                  <a:pt x="240" y="51"/>
                  <a:pt x="243" y="118"/>
                </a:cubicBezTo>
                <a:close/>
              </a:path>
            </a:pathLst>
          </a:custGeom>
          <a:solidFill>
            <a:schemeClr val="accent1">
              <a:alpha val="60000"/>
            </a:schemeClr>
          </a:solidFill>
        </p:spPr>
        <p:txBody>
          <a:bodyPr vert="horz" wrap="square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22" name="Freeform 22"/>
          <p:cNvSpPr/>
          <p:nvPr/>
        </p:nvSpPr>
        <p:spPr>
          <a:xfrm>
            <a:off x="9530702" y="3076628"/>
            <a:ext cx="768426" cy="766113"/>
          </a:xfrm>
          <a:custGeom>
            <a:avLst/>
            <a:gdLst/>
            <a:ahLst/>
            <a:cxnLst/>
            <a:rect l="l" t="t" r="r" b="b"/>
            <a:pathLst>
              <a:path w="206" h="206">
                <a:moveTo>
                  <a:pt x="204" y="98"/>
                </a:moveTo>
                <a:cubicBezTo>
                  <a:pt x="206" y="153"/>
                  <a:pt x="164" y="200"/>
                  <a:pt x="108" y="203"/>
                </a:cubicBezTo>
                <a:cubicBezTo>
                  <a:pt x="53" y="206"/>
                  <a:pt x="6" y="163"/>
                  <a:pt x="3" y="108"/>
                </a:cubicBezTo>
                <a:cubicBezTo>
                  <a:pt x="0" y="52"/>
                  <a:pt x="43" y="5"/>
                  <a:pt x="98" y="3"/>
                </a:cubicBezTo>
                <a:cubicBezTo>
                  <a:pt x="154" y="0"/>
                  <a:pt x="201" y="42"/>
                  <a:pt x="204" y="98"/>
                </a:cubicBezTo>
                <a:close/>
              </a:path>
            </a:pathLst>
          </a:custGeom>
          <a:solidFill>
            <a:schemeClr val="accent1">
              <a:alpha val="60000"/>
            </a:schemeClr>
          </a:solidFill>
        </p:spPr>
        <p:txBody>
          <a:bodyPr vert="horz" wrap="square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23" name="Freeform 23"/>
          <p:cNvSpPr/>
          <p:nvPr/>
        </p:nvSpPr>
        <p:spPr>
          <a:xfrm>
            <a:off x="9325298" y="1800544"/>
            <a:ext cx="745346" cy="740732"/>
          </a:xfrm>
          <a:custGeom>
            <a:avLst/>
            <a:gdLst/>
            <a:ahLst/>
            <a:cxnLst/>
            <a:rect l="l" t="t" r="r" b="b"/>
            <a:pathLst>
              <a:path w="200" h="199">
                <a:moveTo>
                  <a:pt x="197" y="95"/>
                </a:moveTo>
                <a:cubicBezTo>
                  <a:pt x="200" y="148"/>
                  <a:pt x="158" y="194"/>
                  <a:pt x="105" y="197"/>
                </a:cubicBezTo>
                <a:cubicBezTo>
                  <a:pt x="51" y="199"/>
                  <a:pt x="6" y="158"/>
                  <a:pt x="3" y="105"/>
                </a:cubicBezTo>
                <a:cubicBezTo>
                  <a:pt x="0" y="51"/>
                  <a:pt x="42" y="5"/>
                  <a:pt x="95" y="3"/>
                </a:cubicBezTo>
                <a:cubicBezTo>
                  <a:pt x="149" y="0"/>
                  <a:pt x="194" y="41"/>
                  <a:pt x="197" y="95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prstDash val="solid"/>
          </a:ln>
        </p:spPr>
        <p:txBody>
          <a:bodyPr vert="horz" wrap="square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24" name="Freeform 24"/>
          <p:cNvSpPr/>
          <p:nvPr/>
        </p:nvSpPr>
        <p:spPr>
          <a:xfrm>
            <a:off x="10259864" y="2268982"/>
            <a:ext cx="256141" cy="258448"/>
          </a:xfrm>
          <a:custGeom>
            <a:avLst/>
            <a:gdLst/>
            <a:ahLst/>
            <a:cxnLst/>
            <a:rect l="l" t="t" r="r" b="b"/>
            <a:pathLst>
              <a:path w="69" h="69">
                <a:moveTo>
                  <a:pt x="68" y="33"/>
                </a:moveTo>
                <a:cubicBezTo>
                  <a:pt x="69" y="52"/>
                  <a:pt x="54" y="67"/>
                  <a:pt x="36" y="68"/>
                </a:cubicBezTo>
                <a:cubicBezTo>
                  <a:pt x="17" y="69"/>
                  <a:pt x="1" y="55"/>
                  <a:pt x="0" y="36"/>
                </a:cubicBezTo>
                <a:cubicBezTo>
                  <a:pt x="0" y="18"/>
                  <a:pt x="14" y="2"/>
                  <a:pt x="32" y="1"/>
                </a:cubicBezTo>
                <a:cubicBezTo>
                  <a:pt x="51" y="0"/>
                  <a:pt x="67" y="14"/>
                  <a:pt x="68" y="33"/>
                </a:cubicBez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 cap="flat">
            <a:prstDash val="solid"/>
          </a:ln>
        </p:spPr>
        <p:txBody>
          <a:bodyPr vert="horz" wrap="square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25" name="Freeform 25"/>
          <p:cNvSpPr/>
          <p:nvPr/>
        </p:nvSpPr>
        <p:spPr>
          <a:xfrm>
            <a:off x="7979982" y="1975919"/>
            <a:ext cx="235373" cy="237681"/>
          </a:xfrm>
          <a:custGeom>
            <a:avLst/>
            <a:gdLst/>
            <a:ahLst/>
            <a:cxnLst/>
            <a:rect l="l" t="t" r="r" b="b"/>
            <a:pathLst>
              <a:path w="63" h="64">
                <a:moveTo>
                  <a:pt x="62" y="30"/>
                </a:moveTo>
                <a:cubicBezTo>
                  <a:pt x="63" y="47"/>
                  <a:pt x="50" y="62"/>
                  <a:pt x="33" y="63"/>
                </a:cubicBezTo>
                <a:cubicBezTo>
                  <a:pt x="16" y="64"/>
                  <a:pt x="1" y="51"/>
                  <a:pt x="1" y="34"/>
                </a:cubicBezTo>
                <a:cubicBezTo>
                  <a:pt x="0" y="16"/>
                  <a:pt x="13" y="2"/>
                  <a:pt x="30" y="1"/>
                </a:cubicBezTo>
                <a:cubicBezTo>
                  <a:pt x="47" y="0"/>
                  <a:pt x="62" y="13"/>
                  <a:pt x="62" y="30"/>
                </a:cubicBezTo>
                <a:close/>
              </a:path>
            </a:pathLst>
          </a:custGeom>
          <a:solidFill>
            <a:srgbClr val="FFC529"/>
          </a:solidFill>
          <a:ln cap="flat">
            <a:prstDash val="solid"/>
          </a:ln>
        </p:spPr>
        <p:txBody>
          <a:bodyPr vert="horz" wrap="square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26" name="Freeform 26"/>
          <p:cNvSpPr/>
          <p:nvPr/>
        </p:nvSpPr>
        <p:spPr>
          <a:xfrm>
            <a:off x="9858346" y="1445178"/>
            <a:ext cx="237681" cy="239987"/>
          </a:xfrm>
          <a:custGeom>
            <a:avLst/>
            <a:gdLst/>
            <a:ahLst/>
            <a:cxnLst/>
            <a:rect l="l" t="t" r="r" b="b"/>
            <a:pathLst>
              <a:path w="64" h="64">
                <a:moveTo>
                  <a:pt x="63" y="31"/>
                </a:moveTo>
                <a:cubicBezTo>
                  <a:pt x="64" y="48"/>
                  <a:pt x="50" y="62"/>
                  <a:pt x="33" y="63"/>
                </a:cubicBezTo>
                <a:cubicBezTo>
                  <a:pt x="16" y="64"/>
                  <a:pt x="2" y="51"/>
                  <a:pt x="1" y="34"/>
                </a:cubicBezTo>
                <a:cubicBezTo>
                  <a:pt x="0" y="17"/>
                  <a:pt x="13" y="2"/>
                  <a:pt x="30" y="1"/>
                </a:cubicBezTo>
                <a:cubicBezTo>
                  <a:pt x="47" y="0"/>
                  <a:pt x="62" y="13"/>
                  <a:pt x="63" y="31"/>
                </a:cubicBezTo>
                <a:close/>
              </a:path>
            </a:pathLst>
          </a:custGeom>
          <a:solidFill>
            <a:srgbClr val="FFC529"/>
          </a:solidFill>
          <a:ln cap="flat">
            <a:prstDash val="solid"/>
          </a:ln>
        </p:spPr>
        <p:txBody>
          <a:bodyPr vert="horz" wrap="square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27" name="Freeform 27"/>
          <p:cNvSpPr/>
          <p:nvPr/>
        </p:nvSpPr>
        <p:spPr>
          <a:xfrm>
            <a:off x="10162946" y="2439742"/>
            <a:ext cx="55382" cy="57690"/>
          </a:xfrm>
          <a:custGeom>
            <a:avLst/>
            <a:gdLst/>
            <a:ahLst/>
            <a:cxnLst/>
            <a:rect l="l" t="t" r="r" b="b"/>
            <a:pathLst>
              <a:path w="15" h="15">
                <a:moveTo>
                  <a:pt x="15" y="7"/>
                </a:moveTo>
                <a:cubicBezTo>
                  <a:pt x="15" y="11"/>
                  <a:pt x="12" y="15"/>
                  <a:pt x="8" y="15"/>
                </a:cubicBezTo>
                <a:cubicBezTo>
                  <a:pt x="4" y="15"/>
                  <a:pt x="0" y="12"/>
                  <a:pt x="0" y="8"/>
                </a:cubicBezTo>
                <a:cubicBezTo>
                  <a:pt x="0" y="4"/>
                  <a:pt x="3" y="1"/>
                  <a:pt x="7" y="0"/>
                </a:cubicBezTo>
                <a:cubicBezTo>
                  <a:pt x="11" y="0"/>
                  <a:pt x="14" y="3"/>
                  <a:pt x="15" y="7"/>
                </a:cubicBezTo>
                <a:close/>
              </a:path>
            </a:pathLst>
          </a:custGeom>
          <a:solidFill>
            <a:schemeClr val="accent1"/>
          </a:solidFill>
          <a:ln cap="flat">
            <a:prstDash val="solid"/>
          </a:ln>
        </p:spPr>
        <p:txBody>
          <a:bodyPr vert="horz" wrap="square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28" name="Freeform 28"/>
          <p:cNvSpPr/>
          <p:nvPr/>
        </p:nvSpPr>
        <p:spPr>
          <a:xfrm>
            <a:off x="10649844" y="3171242"/>
            <a:ext cx="55382" cy="55382"/>
          </a:xfrm>
          <a:custGeom>
            <a:avLst/>
            <a:gdLst/>
            <a:ahLst/>
            <a:cxnLst/>
            <a:rect l="l" t="t" r="r" b="b"/>
            <a:pathLst>
              <a:path w="15" h="15">
                <a:moveTo>
                  <a:pt x="14" y="7"/>
                </a:moveTo>
                <a:cubicBezTo>
                  <a:pt x="15" y="11"/>
                  <a:pt x="12" y="14"/>
                  <a:pt x="8" y="14"/>
                </a:cubicBezTo>
                <a:cubicBezTo>
                  <a:pt x="3" y="15"/>
                  <a:pt x="0" y="11"/>
                  <a:pt x="0" y="7"/>
                </a:cubicBezTo>
                <a:cubicBezTo>
                  <a:pt x="0" y="3"/>
                  <a:pt x="3" y="0"/>
                  <a:pt x="7" y="0"/>
                </a:cubicBezTo>
                <a:cubicBezTo>
                  <a:pt x="11" y="0"/>
                  <a:pt x="14" y="3"/>
                  <a:pt x="14" y="7"/>
                </a:cubicBezTo>
                <a:close/>
              </a:path>
            </a:pathLst>
          </a:custGeom>
          <a:solidFill>
            <a:schemeClr val="accent1"/>
          </a:solidFill>
          <a:ln cap="flat">
            <a:prstDash val="solid"/>
          </a:ln>
        </p:spPr>
        <p:txBody>
          <a:bodyPr vert="horz" wrap="square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29" name="Freeform 29"/>
          <p:cNvSpPr/>
          <p:nvPr/>
        </p:nvSpPr>
        <p:spPr>
          <a:xfrm>
            <a:off x="8856860" y="2195140"/>
            <a:ext cx="55382" cy="55382"/>
          </a:xfrm>
          <a:custGeom>
            <a:avLst/>
            <a:gdLst/>
            <a:ahLst/>
            <a:cxnLst/>
            <a:rect l="l" t="t" r="r" b="b"/>
            <a:pathLst>
              <a:path w="15" h="15">
                <a:moveTo>
                  <a:pt x="15" y="7"/>
                </a:moveTo>
                <a:cubicBezTo>
                  <a:pt x="15" y="11"/>
                  <a:pt x="12" y="15"/>
                  <a:pt x="8" y="15"/>
                </a:cubicBezTo>
                <a:cubicBezTo>
                  <a:pt x="4" y="15"/>
                  <a:pt x="0" y="12"/>
                  <a:pt x="0" y="8"/>
                </a:cubicBezTo>
                <a:cubicBezTo>
                  <a:pt x="0" y="4"/>
                  <a:pt x="3" y="1"/>
                  <a:pt x="7" y="1"/>
                </a:cubicBezTo>
                <a:cubicBezTo>
                  <a:pt x="11" y="0"/>
                  <a:pt x="15" y="3"/>
                  <a:pt x="15" y="7"/>
                </a:cubicBezTo>
                <a:close/>
              </a:path>
            </a:pathLst>
          </a:custGeom>
          <a:solidFill>
            <a:schemeClr val="accent1"/>
          </a:solidFill>
          <a:ln cap="flat">
            <a:prstDash val="solid"/>
          </a:ln>
        </p:spPr>
        <p:txBody>
          <a:bodyPr vert="horz" wrap="square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30" name="Freeform 30"/>
          <p:cNvSpPr/>
          <p:nvPr/>
        </p:nvSpPr>
        <p:spPr>
          <a:xfrm>
            <a:off x="8519954" y="1389796"/>
            <a:ext cx="57690" cy="55382"/>
          </a:xfrm>
          <a:custGeom>
            <a:avLst/>
            <a:gdLst/>
            <a:ahLst/>
            <a:cxnLst/>
            <a:rect l="l" t="t" r="r" b="b"/>
            <a:pathLst>
              <a:path w="15" h="15">
                <a:moveTo>
                  <a:pt x="15" y="7"/>
                </a:moveTo>
                <a:cubicBezTo>
                  <a:pt x="15" y="11"/>
                  <a:pt x="12" y="14"/>
                  <a:pt x="8" y="14"/>
                </a:cubicBezTo>
                <a:cubicBezTo>
                  <a:pt x="4" y="15"/>
                  <a:pt x="1" y="12"/>
                  <a:pt x="1" y="8"/>
                </a:cubicBezTo>
                <a:cubicBezTo>
                  <a:pt x="0" y="3"/>
                  <a:pt x="4" y="0"/>
                  <a:pt x="8" y="0"/>
                </a:cubicBezTo>
                <a:cubicBezTo>
                  <a:pt x="12" y="0"/>
                  <a:pt x="15" y="3"/>
                  <a:pt x="15" y="7"/>
                </a:cubicBezTo>
                <a:close/>
              </a:path>
            </a:pathLst>
          </a:custGeom>
          <a:solidFill>
            <a:schemeClr val="accent1"/>
          </a:solidFill>
          <a:ln cap="flat">
            <a:prstDash val="solid"/>
          </a:ln>
        </p:spPr>
        <p:txBody>
          <a:bodyPr vert="horz" wrap="square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31" name="Freeform 31"/>
          <p:cNvSpPr/>
          <p:nvPr/>
        </p:nvSpPr>
        <p:spPr>
          <a:xfrm>
            <a:off x="8316887" y="3178166"/>
            <a:ext cx="55382" cy="55382"/>
          </a:xfrm>
          <a:custGeom>
            <a:avLst/>
            <a:gdLst/>
            <a:ahLst/>
            <a:cxnLst/>
            <a:rect l="l" t="t" r="r" b="b"/>
            <a:pathLst>
              <a:path w="15" h="15">
                <a:moveTo>
                  <a:pt x="15" y="7"/>
                </a:moveTo>
                <a:cubicBezTo>
                  <a:pt x="15" y="11"/>
                  <a:pt x="12" y="14"/>
                  <a:pt x="8" y="15"/>
                </a:cubicBezTo>
                <a:cubicBezTo>
                  <a:pt x="4" y="15"/>
                  <a:pt x="0" y="12"/>
                  <a:pt x="0" y="8"/>
                </a:cubicBezTo>
                <a:cubicBezTo>
                  <a:pt x="0" y="4"/>
                  <a:pt x="3" y="0"/>
                  <a:pt x="7" y="0"/>
                </a:cubicBezTo>
                <a:cubicBezTo>
                  <a:pt x="11" y="0"/>
                  <a:pt x="15" y="3"/>
                  <a:pt x="15" y="7"/>
                </a:cubicBezTo>
                <a:close/>
              </a:path>
            </a:pathLst>
          </a:custGeom>
          <a:solidFill>
            <a:schemeClr val="accent1"/>
          </a:solidFill>
          <a:ln cap="flat">
            <a:prstDash val="solid"/>
          </a:ln>
        </p:spPr>
        <p:txBody>
          <a:bodyPr vert="horz" wrap="square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32" name="Freeform 32"/>
          <p:cNvSpPr/>
          <p:nvPr/>
        </p:nvSpPr>
        <p:spPr>
          <a:xfrm>
            <a:off x="8409191" y="2354362"/>
            <a:ext cx="341521" cy="346136"/>
          </a:xfrm>
          <a:custGeom>
            <a:avLst/>
            <a:gdLst/>
            <a:ahLst/>
            <a:cxnLst/>
            <a:rect l="l" t="t" r="r" b="b"/>
            <a:pathLst>
              <a:path w="92" h="93">
                <a:moveTo>
                  <a:pt x="91" y="44"/>
                </a:moveTo>
                <a:cubicBezTo>
                  <a:pt x="92" y="69"/>
                  <a:pt x="73" y="90"/>
                  <a:pt x="48" y="91"/>
                </a:cubicBezTo>
                <a:cubicBezTo>
                  <a:pt x="23" y="93"/>
                  <a:pt x="2" y="73"/>
                  <a:pt x="1" y="49"/>
                </a:cubicBezTo>
                <a:cubicBezTo>
                  <a:pt x="0" y="24"/>
                  <a:pt x="19" y="3"/>
                  <a:pt x="44" y="1"/>
                </a:cubicBezTo>
                <a:cubicBezTo>
                  <a:pt x="69" y="0"/>
                  <a:pt x="90" y="19"/>
                  <a:pt x="91" y="44"/>
                </a:cubicBezTo>
                <a:close/>
              </a:path>
            </a:pathLst>
          </a:custGeom>
          <a:solidFill>
            <a:schemeClr val="accent1"/>
          </a:solidFill>
          <a:ln cap="flat">
            <a:prstDash val="solid"/>
          </a:ln>
        </p:spPr>
        <p:txBody>
          <a:bodyPr vert="horz" wrap="square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33" name="Freeform 33"/>
          <p:cNvSpPr/>
          <p:nvPr/>
        </p:nvSpPr>
        <p:spPr>
          <a:xfrm>
            <a:off x="10340629" y="2772033"/>
            <a:ext cx="346136" cy="346136"/>
          </a:xfrm>
          <a:custGeom>
            <a:avLst/>
            <a:gdLst/>
            <a:ahLst/>
            <a:cxnLst/>
            <a:rect l="l" t="t" r="r" b="b"/>
            <a:pathLst>
              <a:path w="93" h="93">
                <a:moveTo>
                  <a:pt x="92" y="44"/>
                </a:moveTo>
                <a:cubicBezTo>
                  <a:pt x="93" y="69"/>
                  <a:pt x="74" y="90"/>
                  <a:pt x="49" y="91"/>
                </a:cubicBezTo>
                <a:cubicBezTo>
                  <a:pt x="24" y="93"/>
                  <a:pt x="3" y="74"/>
                  <a:pt x="2" y="49"/>
                </a:cubicBezTo>
                <a:cubicBezTo>
                  <a:pt x="0" y="24"/>
                  <a:pt x="19" y="3"/>
                  <a:pt x="44" y="1"/>
                </a:cubicBezTo>
                <a:cubicBezTo>
                  <a:pt x="69" y="0"/>
                  <a:pt x="90" y="19"/>
                  <a:pt x="92" y="44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cap="flat">
            <a:prstDash val="solid"/>
          </a:ln>
        </p:spPr>
        <p:txBody>
          <a:bodyPr vert="horz" wrap="square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34" name="AutoShape 34"/>
          <p:cNvSpPr/>
          <p:nvPr/>
        </p:nvSpPr>
        <p:spPr>
          <a:xfrm>
            <a:off x="8626102" y="1223651"/>
            <a:ext cx="978411" cy="978410"/>
          </a:xfrm>
          <a:prstGeom prst="ellipse">
            <a:avLst/>
          </a:prstGeom>
          <a:solidFill>
            <a:schemeClr val="accent1"/>
          </a:solidFill>
          <a:ln cap="flat">
            <a:prstDash val="solid"/>
          </a:ln>
        </p:spPr>
        <p:txBody>
          <a:bodyPr vert="horz" wrap="square" lIns="91440" tIns="45720" rIns="91440" bIns="45720" anchor="ctr">
            <a:normAutofit/>
          </a:bodyPr>
          <a:p>
            <a:pPr marL="0" algn="ctr"/>
          </a:p>
        </p:txBody>
      </p:sp>
      <p:cxnSp>
        <p:nvCxnSpPr>
          <p:cNvPr id="35" name="Connector 35"/>
          <p:cNvCxnSpPr/>
          <p:nvPr/>
        </p:nvCxnSpPr>
        <p:spPr>
          <a:xfrm>
            <a:off x="8440033" y="3773427"/>
            <a:ext cx="1142924" cy="414214"/>
          </a:xfrm>
          <a:prstGeom prst="line">
            <a:avLst/>
          </a:prstGeom>
          <a:ln w="57150" cap="flat" cmpd="sng">
            <a:solidFill>
              <a:schemeClr val="accent1"/>
            </a:solidFill>
            <a:prstDash val="solid"/>
          </a:ln>
        </p:spPr>
      </p:cxnSp>
      <p:cxnSp>
        <p:nvCxnSpPr>
          <p:cNvPr id="36" name="Connector 36"/>
          <p:cNvCxnSpPr/>
          <p:nvPr/>
        </p:nvCxnSpPr>
        <p:spPr>
          <a:xfrm flipV="1">
            <a:off x="9598298" y="3903828"/>
            <a:ext cx="1020194" cy="276143"/>
          </a:xfrm>
          <a:prstGeom prst="line">
            <a:avLst/>
          </a:prstGeom>
          <a:ln w="57150" cap="flat" cmpd="sng">
            <a:solidFill>
              <a:schemeClr val="accent1"/>
            </a:solidFill>
            <a:prstDash val="solid"/>
          </a:ln>
        </p:spPr>
      </p:cxnSp>
      <p:sp>
        <p:nvSpPr>
          <p:cNvPr id="37" name="Freeform 37"/>
          <p:cNvSpPr/>
          <p:nvPr/>
        </p:nvSpPr>
        <p:spPr>
          <a:xfrm>
            <a:off x="8760176" y="3283162"/>
            <a:ext cx="1169940" cy="1169941"/>
          </a:xfrm>
          <a:custGeom>
            <a:avLst/>
            <a:gdLst/>
            <a:ahLst/>
            <a:cxnLst/>
            <a:rect l="l" t="t" r="r" b="b"/>
            <a:pathLst>
              <a:path w="314" h="314">
                <a:moveTo>
                  <a:pt x="310" y="150"/>
                </a:moveTo>
                <a:cubicBezTo>
                  <a:pt x="314" y="234"/>
                  <a:pt x="249" y="306"/>
                  <a:pt x="165" y="310"/>
                </a:cubicBezTo>
                <a:cubicBezTo>
                  <a:pt x="80" y="314"/>
                  <a:pt x="9" y="249"/>
                  <a:pt x="4" y="165"/>
                </a:cubicBezTo>
                <a:cubicBezTo>
                  <a:pt x="0" y="80"/>
                  <a:pt x="65" y="9"/>
                  <a:pt x="149" y="4"/>
                </a:cubicBezTo>
                <a:cubicBezTo>
                  <a:pt x="234" y="0"/>
                  <a:pt x="306" y="65"/>
                  <a:pt x="310" y="150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 cap="flat">
            <a:prstDash val="solid"/>
          </a:ln>
        </p:spPr>
        <p:txBody>
          <a:bodyPr vert="horz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38" name="Freeform 38"/>
          <p:cNvSpPr/>
          <p:nvPr/>
        </p:nvSpPr>
        <p:spPr>
          <a:xfrm>
            <a:off x="8409190" y="2421283"/>
            <a:ext cx="953029" cy="948413"/>
          </a:xfrm>
          <a:custGeom>
            <a:avLst/>
            <a:gdLst/>
            <a:ahLst/>
            <a:cxnLst/>
            <a:rect l="l" t="t" r="r" b="b"/>
            <a:pathLst>
              <a:path w="256" h="255">
                <a:moveTo>
                  <a:pt x="252" y="121"/>
                </a:moveTo>
                <a:cubicBezTo>
                  <a:pt x="256" y="190"/>
                  <a:pt x="203" y="248"/>
                  <a:pt x="134" y="252"/>
                </a:cubicBezTo>
                <a:cubicBezTo>
                  <a:pt x="65" y="255"/>
                  <a:pt x="7" y="202"/>
                  <a:pt x="4" y="133"/>
                </a:cubicBezTo>
                <a:cubicBezTo>
                  <a:pt x="0" y="65"/>
                  <a:pt x="53" y="6"/>
                  <a:pt x="122" y="3"/>
                </a:cubicBezTo>
                <a:cubicBezTo>
                  <a:pt x="190" y="0"/>
                  <a:pt x="249" y="52"/>
                  <a:pt x="252" y="121"/>
                </a:cubicBezTo>
                <a:close/>
              </a:path>
            </a:pathLst>
          </a:custGeom>
          <a:solidFill>
            <a:srgbClr val="FFC529"/>
          </a:solidFill>
          <a:ln cap="flat">
            <a:prstDash val="solid"/>
          </a:ln>
        </p:spPr>
        <p:txBody>
          <a:bodyPr vert="horz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39" name="Freeform 39"/>
          <p:cNvSpPr/>
          <p:nvPr/>
        </p:nvSpPr>
        <p:spPr>
          <a:xfrm>
            <a:off x="8289196" y="1851311"/>
            <a:ext cx="1169940" cy="1169941"/>
          </a:xfrm>
          <a:custGeom>
            <a:avLst/>
            <a:gdLst/>
            <a:ahLst/>
            <a:cxnLst/>
            <a:rect l="l" t="t" r="r" b="b"/>
            <a:pathLst>
              <a:path w="314" h="314">
                <a:moveTo>
                  <a:pt x="310" y="150"/>
                </a:moveTo>
                <a:cubicBezTo>
                  <a:pt x="314" y="234"/>
                  <a:pt x="249" y="306"/>
                  <a:pt x="164" y="310"/>
                </a:cubicBezTo>
                <a:cubicBezTo>
                  <a:pt x="80" y="314"/>
                  <a:pt x="8" y="249"/>
                  <a:pt x="4" y="165"/>
                </a:cubicBezTo>
                <a:cubicBezTo>
                  <a:pt x="0" y="80"/>
                  <a:pt x="65" y="9"/>
                  <a:pt x="149" y="4"/>
                </a:cubicBezTo>
                <a:cubicBezTo>
                  <a:pt x="234" y="0"/>
                  <a:pt x="305" y="65"/>
                  <a:pt x="310" y="150"/>
                </a:cubicBezTo>
                <a:close/>
              </a:path>
            </a:pathLst>
          </a:custGeom>
          <a:solidFill>
            <a:srgbClr val="FFFF00"/>
          </a:solidFill>
          <a:ln cap="flat">
            <a:prstDash val="solid"/>
          </a:ln>
        </p:spPr>
        <p:txBody>
          <a:bodyPr vert="horz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40" name="Freeform 40"/>
          <p:cNvSpPr/>
          <p:nvPr/>
        </p:nvSpPr>
        <p:spPr>
          <a:xfrm>
            <a:off x="9726814" y="2633579"/>
            <a:ext cx="856111" cy="856111"/>
          </a:xfrm>
          <a:custGeom>
            <a:avLst/>
            <a:gdLst/>
            <a:ahLst/>
            <a:cxnLst/>
            <a:rect l="l" t="t" r="r" b="b"/>
            <a:pathLst>
              <a:path w="230" h="230">
                <a:moveTo>
                  <a:pt x="227" y="109"/>
                </a:moveTo>
                <a:cubicBezTo>
                  <a:pt x="230" y="171"/>
                  <a:pt x="182" y="224"/>
                  <a:pt x="121" y="227"/>
                </a:cubicBezTo>
                <a:cubicBezTo>
                  <a:pt x="59" y="230"/>
                  <a:pt x="6" y="182"/>
                  <a:pt x="3" y="120"/>
                </a:cubicBezTo>
                <a:cubicBezTo>
                  <a:pt x="0" y="59"/>
                  <a:pt x="48" y="6"/>
                  <a:pt x="109" y="3"/>
                </a:cubicBezTo>
                <a:cubicBezTo>
                  <a:pt x="171" y="0"/>
                  <a:pt x="224" y="48"/>
                  <a:pt x="227" y="109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 cap="flat">
            <a:prstDash val="solid"/>
          </a:ln>
        </p:spPr>
        <p:txBody>
          <a:bodyPr vert="horz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41" name="Freeform 41"/>
          <p:cNvSpPr/>
          <p:nvPr/>
        </p:nvSpPr>
        <p:spPr>
          <a:xfrm>
            <a:off x="8983777" y="2174371"/>
            <a:ext cx="1220707" cy="1220707"/>
          </a:xfrm>
          <a:custGeom>
            <a:avLst/>
            <a:gdLst/>
            <a:ahLst/>
            <a:cxnLst/>
            <a:rect l="l" t="t" r="r" b="b"/>
            <a:pathLst>
              <a:path w="328" h="328">
                <a:moveTo>
                  <a:pt x="323" y="156"/>
                </a:moveTo>
                <a:cubicBezTo>
                  <a:pt x="328" y="244"/>
                  <a:pt x="260" y="319"/>
                  <a:pt x="172" y="323"/>
                </a:cubicBezTo>
                <a:cubicBezTo>
                  <a:pt x="84" y="328"/>
                  <a:pt x="9" y="260"/>
                  <a:pt x="4" y="172"/>
                </a:cubicBezTo>
                <a:cubicBezTo>
                  <a:pt x="0" y="84"/>
                  <a:pt x="68" y="9"/>
                  <a:pt x="156" y="4"/>
                </a:cubicBezTo>
                <a:cubicBezTo>
                  <a:pt x="244" y="0"/>
                  <a:pt x="319" y="68"/>
                  <a:pt x="323" y="156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vert="horz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42" name="Freeform 42"/>
          <p:cNvSpPr/>
          <p:nvPr/>
        </p:nvSpPr>
        <p:spPr>
          <a:xfrm>
            <a:off x="10241403" y="3547377"/>
            <a:ext cx="722271" cy="717656"/>
          </a:xfrm>
          <a:custGeom>
            <a:avLst/>
            <a:gdLst/>
            <a:ahLst/>
            <a:cxnLst/>
            <a:rect l="l" t="t" r="r" b="b"/>
            <a:pathLst>
              <a:path w="194" h="193">
                <a:moveTo>
                  <a:pt x="192" y="93"/>
                </a:moveTo>
                <a:cubicBezTo>
                  <a:pt x="194" y="145"/>
                  <a:pt x="153" y="190"/>
                  <a:pt x="101" y="192"/>
                </a:cubicBezTo>
                <a:cubicBezTo>
                  <a:pt x="84" y="193"/>
                  <a:pt x="69" y="190"/>
                  <a:pt x="55" y="183"/>
                </a:cubicBezTo>
                <a:cubicBezTo>
                  <a:pt x="50" y="181"/>
                  <a:pt x="45" y="178"/>
                  <a:pt x="40" y="174"/>
                </a:cubicBezTo>
                <a:cubicBezTo>
                  <a:pt x="25" y="163"/>
                  <a:pt x="12" y="147"/>
                  <a:pt x="6" y="127"/>
                </a:cubicBezTo>
                <a:cubicBezTo>
                  <a:pt x="4" y="122"/>
                  <a:pt x="2" y="115"/>
                  <a:pt x="1" y="109"/>
                </a:cubicBezTo>
                <a:cubicBezTo>
                  <a:pt x="1" y="106"/>
                  <a:pt x="1" y="104"/>
                  <a:pt x="1" y="101"/>
                </a:cubicBezTo>
                <a:cubicBezTo>
                  <a:pt x="0" y="79"/>
                  <a:pt x="6" y="59"/>
                  <a:pt x="18" y="43"/>
                </a:cubicBezTo>
                <a:cubicBezTo>
                  <a:pt x="26" y="31"/>
                  <a:pt x="36" y="21"/>
                  <a:pt x="48" y="14"/>
                </a:cubicBezTo>
                <a:cubicBezTo>
                  <a:pt x="61" y="6"/>
                  <a:pt x="76" y="2"/>
                  <a:pt x="92" y="1"/>
                </a:cubicBezTo>
                <a:cubicBezTo>
                  <a:pt x="129" y="0"/>
                  <a:pt x="161" y="19"/>
                  <a:pt x="179" y="48"/>
                </a:cubicBezTo>
                <a:cubicBezTo>
                  <a:pt x="179" y="48"/>
                  <a:pt x="179" y="48"/>
                  <a:pt x="179" y="48"/>
                </a:cubicBezTo>
                <a:cubicBezTo>
                  <a:pt x="187" y="61"/>
                  <a:pt x="191" y="76"/>
                  <a:pt x="192" y="93"/>
                </a:cubicBezTo>
                <a:close/>
              </a:path>
            </a:pathLst>
          </a:custGeom>
          <a:solidFill>
            <a:srgbClr val="FFC529"/>
          </a:solidFill>
          <a:ln cap="flat">
            <a:prstDash val="solid"/>
          </a:ln>
        </p:spPr>
        <p:txBody>
          <a:bodyPr vert="horz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43" name="Freeform 43"/>
          <p:cNvSpPr/>
          <p:nvPr/>
        </p:nvSpPr>
        <p:spPr>
          <a:xfrm>
            <a:off x="8026134" y="3328158"/>
            <a:ext cx="869955" cy="869956"/>
          </a:xfrm>
          <a:custGeom>
            <a:avLst/>
            <a:gdLst/>
            <a:ahLst/>
            <a:cxnLst/>
            <a:rect l="l" t="t" r="r" b="b"/>
            <a:pathLst>
              <a:path w="234" h="234">
                <a:moveTo>
                  <a:pt x="232" y="112"/>
                </a:moveTo>
                <a:cubicBezTo>
                  <a:pt x="234" y="175"/>
                  <a:pt x="185" y="229"/>
                  <a:pt x="122" y="232"/>
                </a:cubicBezTo>
                <a:cubicBezTo>
                  <a:pt x="59" y="234"/>
                  <a:pt x="6" y="185"/>
                  <a:pt x="3" y="122"/>
                </a:cubicBezTo>
                <a:cubicBezTo>
                  <a:pt x="0" y="59"/>
                  <a:pt x="49" y="6"/>
                  <a:pt x="112" y="3"/>
                </a:cubicBezTo>
                <a:cubicBezTo>
                  <a:pt x="176" y="0"/>
                  <a:pt x="229" y="49"/>
                  <a:pt x="232" y="112"/>
                </a:cubicBezTo>
                <a:close/>
              </a:path>
            </a:pathLst>
          </a:custGeom>
          <a:solidFill>
            <a:schemeClr val="accent1"/>
          </a:solidFill>
          <a:ln cap="flat">
            <a:prstDash val="solid"/>
          </a:ln>
        </p:spPr>
        <p:txBody>
          <a:bodyPr vert="horz" wrap="none" lIns="0" tIns="0" rIns="0" bIns="0" anchor="ctr">
            <a:normAutofit/>
          </a:bodyPr>
          <a:p>
            <a:pPr marL="0" algn="ctr"/>
          </a:p>
        </p:txBody>
      </p:sp>
    </p:spTree>
  </p:cSld>
  <p:clrMapOvr>
    <a:masterClrMapping/>
  </p:clrMapOvr>
  <p:transition spd="slow">
    <p:blinds/>
  </p:transition>
  <p:timing>
    <p:tnLst>
      <p:par>
        <p:cTn id="1" dur="indefinite" restart="never" nodeType="tmRoot">
          <p:childTnLst>
            <p:seq concurrent="0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in" filter="strips(upRight)">
                                      <p:cBhvr>
                                        <p:cTn id="6" dur="500" spd="1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5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1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in" filter="wheel(4)">
                                      <p:cBhvr>
                                        <p:cTn id="10" dur="1000" spd="1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0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8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in" filter="diamond(in)">
                                      <p:cBhvr>
                                        <p:cTn id="14" dur="1000" spd="1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0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8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in" filter="strips(upLeft)">
                                      <p:cBhvr>
                                        <p:cTn id="18" dur="500" spd="1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5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21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in" filter="wheel(8)">
                                      <p:cBhvr>
                                        <p:cTn id="22" dur="1000" spd="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0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21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in" filter="wheel(4)">
                                      <p:cBhvr>
                                        <p:cTn id="26" dur="1000" spd="1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0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0"/>
                            </p:stCondLst>
                            <p:childTnLst>
                              <p:par>
                                <p:cTn id="29" presetID="2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0" dur="1000" spd="1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spd="1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32" dur="1000" spd="1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>
            <p:ph type="body" sz="quarter" idx="13"/>
          </p:nvPr>
        </p:nvSpPr>
        <p:spPr>
          <a:xfrm>
            <a:off x="5724902" y="2359576"/>
            <a:ext cx="5793998" cy="1882567"/>
          </a:xfrm>
        </p:spPr>
        <p:txBody>
          <a:bodyPr vert="horz" lIns="91440" tIns="45720" rIns="91440" bIns="45720" anchor="b">
            <a:normAutofit/>
          </a:bodyPr>
          <a:p>
            <a:pPr marL="0" indent="0" algn="l">
              <a:lnSpc>
                <a:spcPct val="100000"/>
              </a:lnSpc>
              <a:spcBef>
                <a:spcPts val="1000"/>
              </a:spcBef>
            </a:pPr>
            <a:r>
              <a:rPr lang="en-GB" sz="5400" b="1" i="0" u="none" baseline="0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Thank you for </a:t>
            </a:r>
            <a:endParaRPr lang="en-GB" sz="5400" b="1" i="0" u="none" baseline="0">
              <a:solidFill>
                <a:srgbClr val="FFFFFF"/>
              </a:solidFill>
              <a:latin typeface="Arial" panose="020B0604020202020204"/>
              <a:ea typeface="Arial" panose="020B0604020202020204"/>
            </a:endParaRPr>
          </a:p>
          <a:p>
            <a:pPr marL="0" indent="0" algn="l">
              <a:lnSpc>
                <a:spcPct val="100000"/>
              </a:lnSpc>
              <a:spcBef>
                <a:spcPts val="1000"/>
              </a:spcBef>
            </a:pPr>
            <a:r>
              <a:rPr lang="en-GB" sz="5400" b="1" i="0" u="none" baseline="0">
                <a:solidFill>
                  <a:schemeClr val="accent1"/>
                </a:solidFill>
                <a:latin typeface="Arial" panose="020B0604020202020204"/>
                <a:ea typeface="Arial" panose="020B0604020202020204"/>
              </a:rPr>
              <a:t>watching.</a:t>
            </a:r>
            <a:endParaRPr lang="en-GB" sz="5400" b="1" i="0" u="none" baseline="0">
              <a:solidFill>
                <a:schemeClr val="accent1"/>
              </a:solidFill>
              <a:latin typeface="Arial" panose="020B0604020202020204"/>
              <a:ea typeface="Arial" panose="020B0604020202020204"/>
            </a:endParaRPr>
          </a:p>
        </p:txBody>
      </p:sp>
    </p:spTree>
  </p:cSld>
  <p:clrMapOvr>
    <a:masterClrMapping/>
  </p:clrMapOvr>
  <p:transition spd="slow">
    <p:blinds/>
  </p:transition>
  <p:timing>
    <p:tnLst>
      <p:par>
        <p:cTn id="1" dur="indefinite" restart="never" nodeType="tmRoot">
          <p:childTnLst>
            <p:seq concurrent="0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anim calcmode="discrete" valueType="clr">
                                      <p:cBhvr override="childStyle">
                                        <p:cTn id="6" dur="50" spd="100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 fmla="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7" dur="50" spd="100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 fmla="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9" dur="50" spd="100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60400" y="1746585"/>
            <a:ext cx="2584674" cy="1421928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/>
          <a:p>
            <a:pPr marL="0" algn="l">
              <a:lnSpc>
                <a:spcPct val="90000"/>
              </a:lnSpc>
              <a:spcBef>
                <a:spcPct val="0"/>
              </a:spcBef>
              <a:defRPr/>
            </a:pPr>
            <a:r>
              <a:rPr lang="en-US" sz="9600" b="1" i="0" u="none" baseline="0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01</a:t>
            </a:r>
            <a:endParaRPr lang="en-US" sz="1100"/>
          </a:p>
        </p:txBody>
      </p:sp>
      <p:sp>
        <p:nvSpPr>
          <p:cNvPr id="3" name="AutoShape 3"/>
          <p:cNvSpPr/>
          <p:nvPr>
            <p:ph type="title"/>
          </p:nvPr>
        </p:nvSpPr>
        <p:spPr>
          <a:xfrm>
            <a:off x="674642" y="3223913"/>
            <a:ext cx="5731164" cy="535531"/>
          </a:xfrm>
        </p:spPr>
        <p:txBody>
          <a:bodyPr vert="horz" lIns="91440" tIns="45720" rIns="91440" bIns="45720" anchor="t">
            <a:normAutofit/>
          </a:bodyPr>
          <a:p>
            <a:pPr algn="l">
              <a:lnSpc>
                <a:spcPct val="90000"/>
              </a:lnSpc>
              <a:spcBef>
                <a:spcPct val="0"/>
              </a:spcBef>
            </a:pPr>
            <a:r>
              <a:rPr lang="zh-CN" altLang="en-US" sz="4305" b="1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初识通义万相</a:t>
            </a:r>
            <a:endParaRPr lang="zh-CN" altLang="en-US" sz="4305" b="1" i="0" u="none" baseline="0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p:transition spd="med">
    <p:newsflash/>
  </p:transition>
  <p:timing>
    <p:tnLst>
      <p:par>
        <p:cTn id="1" dur="indefinite" restart="never" nodeType="tmRoot">
          <p:childTnLst>
            <p:seq concurrent="0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in" filter="dissolve">
                                      <p:cBhvr>
                                        <p:cTn id="6" dur="1000" spd="1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0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1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in" filter="wheel(3)">
                                      <p:cBhvr>
                                        <p:cTn id="10" dur="1000" spd="1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0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>
            <p:ph type="title"/>
          </p:nvPr>
        </p:nvSpPr>
        <p:spPr>
          <a:xfrm>
            <a:off x="660400" y="548569"/>
            <a:ext cx="10858500" cy="480131"/>
          </a:xfrm>
        </p:spPr>
        <p:txBody>
          <a:bodyPr vert="horz" lIns="91440" tIns="45720" rIns="91440" bIns="45720" anchor="b">
            <a:normAutofit/>
          </a:bodyPr>
          <a:p>
            <a:pPr algn="l">
              <a:lnSpc>
                <a:spcPct val="90000"/>
              </a:lnSpc>
              <a:spcBef>
                <a:spcPct val="0"/>
              </a:spcBef>
            </a:pPr>
            <a:r>
              <a:rPr lang="zh-CN" altLang="en-US" sz="3745" b="1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什么是通义万相？</a:t>
            </a:r>
            <a:endParaRPr lang="zh-CN" altLang="en-US" sz="3745" b="1" i="0" u="none" baseline="0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AutoShape 3"/>
          <p:cNvSpPr/>
          <p:nvPr/>
        </p:nvSpPr>
        <p:spPr>
          <a:xfrm>
            <a:off x="921046" y="1408945"/>
            <a:ext cx="3143476" cy="1784081"/>
          </a:xfrm>
          <a:prstGeom prst="rect">
            <a:avLst/>
          </a:prstGeom>
          <a:solidFill>
            <a:srgbClr val="F0F0F0">
              <a:alpha val="50000"/>
              <a:lumMod val="20000"/>
              <a:lumOff val="80000"/>
            </a:srgbClr>
          </a:solidFill>
          <a:ln cap="flat" cmpd="sng">
            <a:prstDash val="solid"/>
          </a:ln>
        </p:spPr>
        <p:txBody>
          <a:bodyPr vert="horz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4" name="AutoShape 4"/>
          <p:cNvSpPr/>
          <p:nvPr/>
        </p:nvSpPr>
        <p:spPr>
          <a:xfrm flipV="1">
            <a:off x="921046" y="3193023"/>
            <a:ext cx="3143476" cy="2868563"/>
          </a:xfrm>
          <a:prstGeom prst="rect">
            <a:avLst/>
          </a:prstGeom>
          <a:solidFill>
            <a:srgbClr val="F0F0F0">
              <a:alpha val="15000"/>
            </a:srgbClr>
          </a:solidFill>
          <a:ln cap="flat" cmpd="sng">
            <a:prstDash val="solid"/>
          </a:ln>
        </p:spPr>
        <p:txBody>
          <a:bodyPr vert="horz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5" name="TextBox 5"/>
          <p:cNvSpPr txBox="1"/>
          <p:nvPr/>
        </p:nvSpPr>
        <p:spPr>
          <a:xfrm>
            <a:off x="2241377" y="2922743"/>
            <a:ext cx="540000" cy="540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91440" tIns="45720" rIns="91440" bIns="45720" rtlCol="0" anchor="ctr">
            <a:noAutofit/>
          </a:bodyPr>
          <a:lstStyle/>
          <a:p>
            <a:pPr marL="0" algn="ctr">
              <a:defRPr/>
            </a:pPr>
            <a:r>
              <a:rPr lang="en-US" sz="2000" b="1" i="0" u="none" baseline="0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01</a:t>
            </a:r>
            <a:endParaRPr lang="en-US" sz="1100"/>
          </a:p>
        </p:txBody>
      </p:sp>
      <p:sp>
        <p:nvSpPr>
          <p:cNvPr id="6" name="AutoShape 6"/>
          <p:cNvSpPr/>
          <p:nvPr/>
        </p:nvSpPr>
        <p:spPr>
          <a:xfrm>
            <a:off x="1362485" y="3830284"/>
            <a:ext cx="2260599" cy="1745478"/>
          </a:xfrm>
          <a:prstGeom prst="rect">
            <a:avLst/>
          </a:prstGeom>
          <a:noFill/>
          <a:ln cap="flat" cmpd="sng">
            <a:prstDash val="solid"/>
          </a:ln>
        </p:spPr>
        <p:txBody>
          <a:bodyPr vert="horz" wrap="square" lIns="91440" tIns="45720" rIns="91440" bIns="45720" anchor="t">
            <a:spAutoFit/>
          </a:bodyPr>
          <a:p>
            <a:pPr marL="0" algn="ctr">
              <a:lnSpc>
                <a:spcPct val="130000"/>
              </a:lnSpc>
            </a:pPr>
            <a:r>
              <a:rPr lang="zh-CN" altLang="en-US" sz="1400" b="0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通义万相是由阿里巴巴推出的AI绘画创作平台，旨在降低AI艺术创作门槛。</a:t>
            </a:r>
            <a:endParaRPr lang="zh-CN" altLang="en-US" sz="1400" b="0" i="0" u="none" baseline="0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AutoShape 7"/>
          <p:cNvSpPr/>
          <p:nvPr/>
        </p:nvSpPr>
        <p:spPr>
          <a:xfrm>
            <a:off x="4672690" y="1408945"/>
            <a:ext cx="3143476" cy="1784081"/>
          </a:xfrm>
          <a:prstGeom prst="rect">
            <a:avLst/>
          </a:prstGeom>
          <a:solidFill>
            <a:srgbClr val="F0F0F0">
              <a:alpha val="50000"/>
              <a:lumMod val="20000"/>
              <a:lumOff val="80000"/>
            </a:srgbClr>
          </a:solidFill>
          <a:ln cap="flat" cmpd="sng">
            <a:prstDash val="solid"/>
          </a:ln>
        </p:spPr>
        <p:txBody>
          <a:bodyPr vert="horz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8" name="AutoShape 8"/>
          <p:cNvSpPr/>
          <p:nvPr/>
        </p:nvSpPr>
        <p:spPr>
          <a:xfrm flipV="1">
            <a:off x="4672690" y="3193023"/>
            <a:ext cx="3143476" cy="2868561"/>
          </a:xfrm>
          <a:prstGeom prst="rect">
            <a:avLst/>
          </a:prstGeom>
          <a:solidFill>
            <a:srgbClr val="F0F0F0">
              <a:alpha val="15000"/>
            </a:srgbClr>
          </a:solidFill>
          <a:ln cap="flat" cmpd="sng">
            <a:prstDash val="solid"/>
          </a:ln>
        </p:spPr>
        <p:txBody>
          <a:bodyPr vert="horz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9" name="TextBox 9"/>
          <p:cNvSpPr txBox="1"/>
          <p:nvPr/>
        </p:nvSpPr>
        <p:spPr>
          <a:xfrm>
            <a:off x="5984705" y="2922743"/>
            <a:ext cx="540000" cy="5400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</p:spPr>
        <p:txBody>
          <a:bodyPr vert="horz" wrap="none" lIns="91440" tIns="45720" rIns="91440" bIns="45720" rtlCol="0" anchor="ctr">
            <a:noAutofit/>
          </a:bodyPr>
          <a:lstStyle/>
          <a:p>
            <a:pPr marL="0" algn="ctr">
              <a:defRPr/>
            </a:pPr>
            <a:r>
              <a:rPr lang="en-US" sz="2000" b="1" i="0" u="none" baseline="0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02</a:t>
            </a:r>
            <a:endParaRPr lang="en-US" sz="1100"/>
          </a:p>
        </p:txBody>
      </p:sp>
      <p:sp>
        <p:nvSpPr>
          <p:cNvPr id="10" name="AutoShape 10"/>
          <p:cNvSpPr/>
          <p:nvPr/>
        </p:nvSpPr>
        <p:spPr>
          <a:xfrm>
            <a:off x="5114129" y="3830284"/>
            <a:ext cx="2260599" cy="1745478"/>
          </a:xfrm>
          <a:prstGeom prst="rect">
            <a:avLst/>
          </a:prstGeom>
          <a:noFill/>
          <a:ln cap="flat" cmpd="sng">
            <a:prstDash val="solid"/>
          </a:ln>
        </p:spPr>
        <p:txBody>
          <a:bodyPr vert="horz" wrap="square" lIns="91440" tIns="45720" rIns="91440" bIns="45720" anchor="t">
            <a:spAutoFit/>
          </a:bodyPr>
          <a:p>
            <a:pPr marL="0" algn="ctr">
              <a:lnSpc>
                <a:spcPct val="130000"/>
              </a:lnSpc>
            </a:pPr>
            <a:r>
              <a:rPr lang="zh-CN" altLang="en-US" sz="1400" b="0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支持文生图、图生图、风格迁移等多种AI绘画功能，满足不同用户的创作需求。</a:t>
            </a:r>
            <a:endParaRPr lang="zh-CN" altLang="en-US" sz="1400" b="0" i="0" u="none" baseline="0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AutoShape 11"/>
          <p:cNvSpPr/>
          <p:nvPr/>
        </p:nvSpPr>
        <p:spPr>
          <a:xfrm>
            <a:off x="8220762" y="1408945"/>
            <a:ext cx="3143476" cy="1784081"/>
          </a:xfrm>
          <a:prstGeom prst="rect">
            <a:avLst/>
          </a:prstGeom>
          <a:solidFill>
            <a:srgbClr val="F0F0F0">
              <a:alpha val="50000"/>
              <a:lumMod val="20000"/>
              <a:lumOff val="80000"/>
            </a:srgbClr>
          </a:solidFill>
          <a:ln cap="flat" cmpd="sng">
            <a:prstDash val="solid"/>
          </a:ln>
        </p:spPr>
        <p:txBody>
          <a:bodyPr vert="horz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12" name="AutoShape 12"/>
          <p:cNvSpPr/>
          <p:nvPr/>
        </p:nvSpPr>
        <p:spPr>
          <a:xfrm flipV="1">
            <a:off x="8220762" y="3193023"/>
            <a:ext cx="3143476" cy="2868561"/>
          </a:xfrm>
          <a:prstGeom prst="rect">
            <a:avLst/>
          </a:prstGeom>
          <a:solidFill>
            <a:srgbClr val="F0F0F0">
              <a:alpha val="15000"/>
            </a:srgbClr>
          </a:solidFill>
          <a:ln cap="flat" cmpd="sng">
            <a:prstDash val="solid"/>
          </a:ln>
        </p:spPr>
        <p:txBody>
          <a:bodyPr vert="horz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13" name="TextBox 13"/>
          <p:cNvSpPr txBox="1"/>
          <p:nvPr/>
        </p:nvSpPr>
        <p:spPr>
          <a:xfrm>
            <a:off x="9532777" y="2908738"/>
            <a:ext cx="540000" cy="5400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</p:spPr>
        <p:txBody>
          <a:bodyPr vert="horz" wrap="none" lIns="91440" tIns="45720" rIns="91440" bIns="45720" rtlCol="0" anchor="ctr">
            <a:noAutofit/>
          </a:bodyPr>
          <a:lstStyle/>
          <a:p>
            <a:pPr marL="0" algn="ctr">
              <a:defRPr/>
            </a:pPr>
            <a:r>
              <a:rPr lang="en-US" sz="2000" b="1" i="0" u="none" baseline="0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03</a:t>
            </a:r>
            <a:endParaRPr lang="en-US" sz="1100"/>
          </a:p>
        </p:txBody>
      </p:sp>
      <p:sp>
        <p:nvSpPr>
          <p:cNvPr id="14" name="AutoShape 14"/>
          <p:cNvSpPr/>
          <p:nvPr/>
        </p:nvSpPr>
        <p:spPr>
          <a:xfrm>
            <a:off x="8636298" y="3830284"/>
            <a:ext cx="2260599" cy="1745478"/>
          </a:xfrm>
          <a:prstGeom prst="rect">
            <a:avLst/>
          </a:prstGeom>
          <a:noFill/>
          <a:ln cap="flat" cmpd="sng">
            <a:prstDash val="solid"/>
          </a:ln>
        </p:spPr>
        <p:txBody>
          <a:bodyPr vert="horz" wrap="square" lIns="91440" tIns="45720" rIns="91440" bIns="45720" anchor="t">
            <a:spAutoFit/>
          </a:bodyPr>
          <a:p>
            <a:pPr marL="0" algn="ctr">
              <a:lnSpc>
                <a:spcPct val="130000"/>
              </a:lnSpc>
            </a:pPr>
            <a:r>
              <a:rPr lang="zh-CN" altLang="en-US" sz="1400" b="0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面向设计师、艺术家、内容创作者以及普通用户，提供简单易用的AI绘画工具。</a:t>
            </a:r>
            <a:endParaRPr lang="zh-CN" altLang="en-US" sz="1400" b="0" i="0" u="none" baseline="0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5" name="TextBox 15"/>
          <p:cNvSpPr txBox="1"/>
          <p:nvPr/>
        </p:nvSpPr>
        <p:spPr>
          <a:xfrm flipH="1">
            <a:off x="1362485" y="2131708"/>
            <a:ext cx="2273001" cy="338554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b">
            <a:spAutoFit/>
          </a:bodyPr>
          <a:lstStyle/>
          <a:p>
            <a:pPr marL="0" algn="ctr">
              <a:defRPr/>
            </a:pPr>
            <a:r>
              <a:rPr lang="zh-CN" altLang="en-US" sz="1600" b="1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阿里巴巴出品</a:t>
            </a:r>
            <a:endParaRPr lang="en-US" sz="1100"/>
          </a:p>
        </p:txBody>
      </p:sp>
      <p:sp>
        <p:nvSpPr>
          <p:cNvPr id="16" name="TextBox 16"/>
          <p:cNvSpPr txBox="1"/>
          <p:nvPr/>
        </p:nvSpPr>
        <p:spPr>
          <a:xfrm flipH="1">
            <a:off x="5114129" y="2131708"/>
            <a:ext cx="2273001" cy="338554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b">
            <a:spAutoFit/>
          </a:bodyPr>
          <a:lstStyle/>
          <a:p>
            <a:pPr marL="0" algn="ctr">
              <a:defRPr/>
            </a:pPr>
            <a:r>
              <a:rPr lang="zh-CN" altLang="en-US" sz="1600" b="1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核心功能概述</a:t>
            </a:r>
            <a:endParaRPr lang="en-US" sz="1100"/>
          </a:p>
        </p:txBody>
      </p:sp>
      <p:sp>
        <p:nvSpPr>
          <p:cNvPr id="17" name="TextBox 17"/>
          <p:cNvSpPr txBox="1"/>
          <p:nvPr/>
        </p:nvSpPr>
        <p:spPr>
          <a:xfrm flipH="1">
            <a:off x="8636298" y="2131708"/>
            <a:ext cx="2273001" cy="338554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b">
            <a:spAutoFit/>
          </a:bodyPr>
          <a:lstStyle/>
          <a:p>
            <a:pPr marL="0" algn="ctr">
              <a:defRPr/>
            </a:pPr>
            <a:r>
              <a:rPr lang="zh-CN" altLang="en-US" sz="1600" b="1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产品定位</a:t>
            </a:r>
            <a:endParaRPr lang="en-US" sz="110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0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in" filter="wedge">
                                      <p:cBhvr>
                                        <p:cTn id="6" dur="1000" spd="1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0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" dur="1000" spd="1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 spd="1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" dur="10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4" dur="1000" spd="1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fltVal val="0.0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spd="1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fltVal val="0.0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spd="1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.0"/>
                                          </p:val>
                                        </p:tav>
                                        <p:tav tm="100000" fmla="">
                                          <p:val>
                                            <p:fltVal val="1.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spd="1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.0"/>
                                          </p:val>
                                        </p:tav>
                                        <p:tav tm="100000" fmla="">
                                          <p:val>
                                            <p:fltVal val="1.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" dur="1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7" dur="1000" spd="1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000" spd="1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9" dur="10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4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42" dur="400" spd="1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400" spd="1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600" decel="50000" spd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"/>
                                          </p:val>
                                        </p:tav>
                                        <p:tav tm="5000" fmla="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 fmla="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 fmla="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 fmla="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 fmla="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 fmla="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 fmla="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 fmla="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 fmla="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 fmla="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 fmla="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 fmla="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 fmla="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 fmla="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 fmla="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 fmla="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 fmla="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 fmla="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 fmla="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00" decel="50000" spd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 fmla="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 fmla="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 fmla="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 fmla="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 fmla="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 fmla="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 fmla="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 fmla="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 fmla="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 fmla="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 fmla="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 fmla="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 fmla="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 fmla="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 fmla="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 fmla="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 fmla="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 fmla="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 fmla="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" spd="1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>
            <p:ph type="title"/>
          </p:nvPr>
        </p:nvSpPr>
        <p:spPr>
          <a:xfrm>
            <a:off x="660400" y="548569"/>
            <a:ext cx="10858500" cy="480131"/>
          </a:xfrm>
        </p:spPr>
        <p:txBody>
          <a:bodyPr vert="horz" lIns="91440" tIns="45720" rIns="91440" bIns="45720" anchor="b">
            <a:normAutofit/>
          </a:bodyPr>
          <a:p>
            <a:pPr algn="l">
              <a:lnSpc>
                <a:spcPct val="90000"/>
              </a:lnSpc>
              <a:spcBef>
                <a:spcPct val="0"/>
              </a:spcBef>
            </a:pPr>
            <a:r>
              <a:rPr lang="zh-CN" altLang="en-US" sz="3745" b="1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通义万相的优势</a:t>
            </a:r>
            <a:endParaRPr lang="zh-CN" altLang="en-US" sz="3745" b="1" i="0" u="none" baseline="0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AutoShape 3"/>
          <p:cNvSpPr/>
          <p:nvPr/>
        </p:nvSpPr>
        <p:spPr>
          <a:xfrm rot="10800000">
            <a:off x="4656440" y="2047310"/>
            <a:ext cx="2748870" cy="2369715"/>
          </a:xfrm>
          <a:prstGeom prst="triangle">
            <a:avLst/>
          </a:prstGeom>
          <a:solidFill>
            <a:srgbClr val="92D050"/>
          </a:solidFill>
          <a:ln cap="rnd" cmpd="sng">
            <a:prstDash val="solid"/>
          </a:ln>
        </p:spPr>
        <p:txBody>
          <a:bodyPr rot="0" vert="horz" wrap="square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4" name="AutoShape 4"/>
          <p:cNvSpPr/>
          <p:nvPr/>
        </p:nvSpPr>
        <p:spPr>
          <a:xfrm rot="10800000" flipV="1">
            <a:off x="5343658" y="2047311"/>
            <a:ext cx="1374434" cy="1184857"/>
          </a:xfrm>
          <a:prstGeom prst="triangle">
            <a:avLst/>
          </a:prstGeom>
          <a:solidFill>
            <a:schemeClr val="accent1"/>
          </a:solidFill>
          <a:ln cap="rnd" cmpd="sng">
            <a:prstDash val="solid"/>
          </a:ln>
        </p:spPr>
        <p:txBody>
          <a:bodyPr rot="0" vert="horz" wrap="none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5" name="TextBox 5"/>
          <p:cNvSpPr txBox="1"/>
          <p:nvPr/>
        </p:nvSpPr>
        <p:spPr>
          <a:xfrm>
            <a:off x="5123062" y="2213303"/>
            <a:ext cx="441189" cy="338554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>
            <a:spAutoFit/>
          </a:bodyPr>
          <a:lstStyle/>
          <a:p>
            <a:pPr marL="0" algn="ctr">
              <a:defRPr/>
            </a:pPr>
            <a:r>
              <a:rPr lang="en-US" sz="1600" b="1" i="0" u="none" baseline="0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01</a:t>
            </a:r>
            <a:endParaRPr lang="en-US" sz="1100"/>
          </a:p>
        </p:txBody>
      </p:sp>
      <p:sp>
        <p:nvSpPr>
          <p:cNvPr id="6" name="TextBox 6"/>
          <p:cNvSpPr txBox="1"/>
          <p:nvPr/>
        </p:nvSpPr>
        <p:spPr>
          <a:xfrm>
            <a:off x="6495905" y="2213303"/>
            <a:ext cx="441189" cy="338554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>
            <a:spAutoFit/>
          </a:bodyPr>
          <a:lstStyle/>
          <a:p>
            <a:pPr marL="0" algn="ctr">
              <a:defRPr/>
            </a:pPr>
            <a:r>
              <a:rPr lang="en-US" sz="1600" b="1" i="0" u="none" baseline="0">
                <a:solidFill>
                  <a:srgbClr val="FFC529"/>
                </a:solidFill>
                <a:latin typeface="Arial" panose="020B0604020202020204"/>
                <a:ea typeface="Arial" panose="020B0604020202020204"/>
              </a:rPr>
              <a:t>02</a:t>
            </a:r>
            <a:endParaRPr lang="en-US" sz="1100"/>
          </a:p>
        </p:txBody>
      </p:sp>
      <p:sp>
        <p:nvSpPr>
          <p:cNvPr id="7" name="TextBox 7"/>
          <p:cNvSpPr txBox="1"/>
          <p:nvPr/>
        </p:nvSpPr>
        <p:spPr>
          <a:xfrm>
            <a:off x="5797749" y="3465952"/>
            <a:ext cx="441189" cy="338554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>
            <a:spAutoFit/>
          </a:bodyPr>
          <a:lstStyle/>
          <a:p>
            <a:pPr marL="0" algn="ctr">
              <a:defRPr/>
            </a:pPr>
            <a:r>
              <a:rPr lang="en-US" sz="1600" b="1" i="0" u="none" baseline="0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03</a:t>
            </a:r>
            <a:endParaRPr lang="en-US" sz="1100"/>
          </a:p>
        </p:txBody>
      </p:sp>
      <p:sp>
        <p:nvSpPr>
          <p:cNvPr id="8" name="TextBox 8"/>
          <p:cNvSpPr txBox="1"/>
          <p:nvPr/>
        </p:nvSpPr>
        <p:spPr>
          <a:xfrm>
            <a:off x="7405310" y="2406343"/>
            <a:ext cx="3464278" cy="338554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>
            <a:spAutoFit/>
          </a:bodyPr>
          <a:lstStyle/>
          <a:p>
            <a:pPr marL="0" algn="l">
              <a:defRPr/>
            </a:pPr>
            <a:r>
              <a:rPr lang="zh-CN" altLang="en-US" sz="1600" b="1" i="0" u="none" baseline="0">
                <a:solidFill>
                  <a:srgbClr val="FFC529"/>
                </a:solidFill>
                <a:latin typeface="微软雅黑" panose="020B0503020204020204" charset="-122"/>
                <a:ea typeface="微软雅黑" panose="020B0503020204020204" charset="-122"/>
              </a:rPr>
              <a:t>易用性</a:t>
            </a:r>
            <a:endParaRPr lang="en-US" sz="1100"/>
          </a:p>
        </p:txBody>
      </p:sp>
      <p:sp>
        <p:nvSpPr>
          <p:cNvPr id="9" name="TextBox 9"/>
          <p:cNvSpPr txBox="1"/>
          <p:nvPr/>
        </p:nvSpPr>
        <p:spPr>
          <a:xfrm>
            <a:off x="7405310" y="2914630"/>
            <a:ext cx="3464278" cy="1346522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>
            <a:spAutoFit/>
          </a:bodyPr>
          <a:lstStyle/>
          <a:p>
            <a:pPr marL="0" marR="0" indent="0" algn="l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400" b="0" i="0" u="none" baseline="0">
                <a:solidFill>
                  <a:srgbClr val="FFC529"/>
                </a:solidFill>
                <a:latin typeface="微软雅黑" panose="020B0503020204020204" charset="-122"/>
                <a:ea typeface="微软雅黑" panose="020B0503020204020204" charset="-122"/>
              </a:rPr>
              <a:t>简洁的用户界面，简单直观的操作流程，无需专业知识，即可轻松上手。</a:t>
            </a:r>
            <a:endParaRPr lang="en-US" sz="1100"/>
          </a:p>
        </p:txBody>
      </p:sp>
      <p:sp>
        <p:nvSpPr>
          <p:cNvPr id="10" name="TextBox 10"/>
          <p:cNvSpPr txBox="1"/>
          <p:nvPr/>
        </p:nvSpPr>
        <p:spPr>
          <a:xfrm>
            <a:off x="1195731" y="2381732"/>
            <a:ext cx="3464278" cy="338554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>
            <a:spAutoFit/>
          </a:bodyPr>
          <a:lstStyle/>
          <a:p>
            <a:pPr marL="0" algn="r">
              <a:defRPr/>
            </a:pPr>
            <a:r>
              <a:rPr lang="zh-CN" altLang="en-US" sz="1600" b="1" i="0" u="none" baseline="0">
                <a:solidFill>
                  <a:srgbClr val="FFFFFF">
                    <a:lumMod val="95000"/>
                    <a:lumOff val="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技术领先性</a:t>
            </a:r>
            <a:endParaRPr lang="en-US" sz="1100"/>
          </a:p>
        </p:txBody>
      </p:sp>
      <p:sp>
        <p:nvSpPr>
          <p:cNvPr id="11" name="TextBox 11"/>
          <p:cNvSpPr txBox="1"/>
          <p:nvPr/>
        </p:nvSpPr>
        <p:spPr>
          <a:xfrm>
            <a:off x="1195731" y="2890019"/>
            <a:ext cx="3464278" cy="1023357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>
            <a:spAutoFit/>
          </a:bodyPr>
          <a:lstStyle/>
          <a:p>
            <a:pPr marL="0" marR="0" indent="0" algn="r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400" b="0" i="0" u="none" baseline="0">
                <a:solidFill>
                  <a:srgbClr val="FFFFFF">
                    <a:lumMod val="95000"/>
                    <a:lumOff val="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采用先进的深度学习模型，保证绘画质量和效率；持续优化算法，不断提升用户体验。</a:t>
            </a:r>
            <a:endParaRPr lang="en-US" sz="1100"/>
          </a:p>
        </p:txBody>
      </p:sp>
      <p:sp>
        <p:nvSpPr>
          <p:cNvPr id="12" name="TextBox 12"/>
          <p:cNvSpPr txBox="1"/>
          <p:nvPr/>
        </p:nvSpPr>
        <p:spPr>
          <a:xfrm>
            <a:off x="4289248" y="4523199"/>
            <a:ext cx="3464278" cy="338554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>
            <a:spAutoFit/>
          </a:bodyPr>
          <a:lstStyle/>
          <a:p>
            <a:pPr marL="0" algn="ctr">
              <a:defRPr/>
            </a:pPr>
            <a:r>
              <a:rPr lang="zh-CN" altLang="en-US" sz="1600" b="1" i="0" u="none" baseline="0">
                <a:solidFill>
                  <a:srgbClr val="FFFFFF">
                    <a:lumMod val="95000"/>
                    <a:lumOff val="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社区生态</a:t>
            </a:r>
            <a:endParaRPr lang="en-US" sz="1100"/>
          </a:p>
        </p:txBody>
      </p:sp>
      <p:sp>
        <p:nvSpPr>
          <p:cNvPr id="13" name="TextBox 13"/>
          <p:cNvSpPr txBox="1"/>
          <p:nvPr/>
        </p:nvSpPr>
        <p:spPr>
          <a:xfrm>
            <a:off x="4289248" y="5031486"/>
            <a:ext cx="3464278" cy="1023357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>
            <a:spAutoFit/>
          </a:bodyPr>
          <a:lstStyle/>
          <a:p>
            <a:pPr marL="0" marR="0" indent="0" algn="ctr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400" b="0" i="0" u="none" baseline="0">
                <a:solidFill>
                  <a:srgbClr val="FFFFFF">
                    <a:lumMod val="95000"/>
                    <a:lumOff val="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丰富的创作社区，用户可以分享作品、交流经验、互相学习，激发创作灵感。</a:t>
            </a:r>
            <a:endParaRPr lang="en-US" sz="1100"/>
          </a:p>
        </p:txBody>
      </p:sp>
    </p:spTree>
  </p:cSld>
  <p:clrMapOvr>
    <a:masterClrMapping/>
  </p:clrMapOvr>
  <p:transition spd="slow">
    <p:checker/>
  </p:transition>
  <p:timing>
    <p:tnLst>
      <p:par>
        <p:cTn id="1" dur="indefinite" restart="never" nodeType="tmRoot">
          <p:childTnLst>
            <p:seq concurrent="0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1000" spd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fltVal val="0.0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1000" spd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fltVal val="0.0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" dur="1000" spd="1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0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" dur="1000" spd="1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spd="1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" dur="10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4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in" filter="box(out)">
                                      <p:cBhvr>
                                        <p:cTn id="20" dur="1000" spd="1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0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3" presetClass="entr" presetSubtype="5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in" filter="blinds(vertical)">
                                      <p:cBhvr>
                                        <p:cTn id="27" dur="1000" spd="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0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000"/>
                            </p:stCondLst>
                            <p:childTnLst>
                              <p:par>
                                <p:cTn id="30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in" filter="fade">
                                      <p:cBhvr>
                                        <p:cTn id="31" dur="1000" spd="1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32" dur="1000" decel="500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Scale>
                                      <p:cBhvr>
                                        <p:cTn id="33" dur="1000" decel="500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set>
                                      <p:cBhvr>
                                        <p:cTn id="34" dur="1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0"/>
                            </p:stCondLst>
                            <p:childTnLst>
                              <p:par>
                                <p:cTn id="3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0"/>
                            </p:stCondLst>
                            <p:childTnLst>
                              <p:par>
                                <p:cTn id="39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0" dur="1000" spd="1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1000" spd="1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2" dur="10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6000"/>
                            </p:stCondLst>
                            <p:childTnLst>
                              <p:par>
                                <p:cTn id="44" presetID="19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45" dur="2000" spd="1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.0"/>
                                          </p:val>
                                        </p:tav>
                                        <p:tav tm="100000" fmla="">
                                          <p:val>
                                            <p:fltVal val="1.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000" spd="1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7" dur="20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60400" y="1746585"/>
            <a:ext cx="2584674" cy="1421928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/>
          <a:p>
            <a:pPr marL="0" algn="l">
              <a:lnSpc>
                <a:spcPct val="90000"/>
              </a:lnSpc>
              <a:spcBef>
                <a:spcPct val="0"/>
              </a:spcBef>
              <a:defRPr/>
            </a:pPr>
            <a:r>
              <a:rPr lang="en-US" sz="9600" b="1" i="0" u="none" baseline="0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02</a:t>
            </a:r>
            <a:endParaRPr lang="en-US" sz="1100"/>
          </a:p>
        </p:txBody>
      </p:sp>
      <p:sp>
        <p:nvSpPr>
          <p:cNvPr id="3" name="AutoShape 3"/>
          <p:cNvSpPr/>
          <p:nvPr>
            <p:ph type="title"/>
          </p:nvPr>
        </p:nvSpPr>
        <p:spPr>
          <a:xfrm>
            <a:off x="674642" y="3223913"/>
            <a:ext cx="5731164" cy="535531"/>
          </a:xfrm>
        </p:spPr>
        <p:txBody>
          <a:bodyPr vert="horz" lIns="91440" tIns="45720" rIns="91440" bIns="45720" anchor="t">
            <a:normAutofit/>
          </a:bodyPr>
          <a:p>
            <a:pPr algn="l">
              <a:lnSpc>
                <a:spcPct val="90000"/>
              </a:lnSpc>
              <a:spcBef>
                <a:spcPct val="0"/>
              </a:spcBef>
            </a:pPr>
            <a:r>
              <a:rPr lang="zh-CN" altLang="en-US" sz="2940" b="1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功能详解：通义万相的核心能力</a:t>
            </a:r>
            <a:endParaRPr lang="zh-CN" altLang="en-US" sz="2940" b="1" i="0" u="none" baseline="0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p:transition spd="slow">
    <p:wheel spokes="8"/>
  </p:transition>
  <p:timing>
    <p:tnLst>
      <p:par>
        <p:cTn id="1" dur="indefinite" restart="never" nodeType="tmRoot">
          <p:childTnLst>
            <p:seq concurrent="0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in" filter="strips(downLeft)">
                                      <p:cBhvr>
                                        <p:cTn id="6" dur="500" spd="1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5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in" filter="strips(upRight)">
                                      <p:cBhvr>
                                        <p:cTn id="10" dur="500" spd="1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5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>
            <p:ph type="title"/>
          </p:nvPr>
        </p:nvSpPr>
        <p:spPr>
          <a:xfrm>
            <a:off x="660400" y="548569"/>
            <a:ext cx="10858500" cy="480131"/>
          </a:xfrm>
        </p:spPr>
        <p:txBody>
          <a:bodyPr vert="horz" lIns="91440" tIns="45720" rIns="91440" bIns="45720" anchor="b">
            <a:normAutofit/>
          </a:bodyPr>
          <a:p>
            <a:pPr algn="l">
              <a:lnSpc>
                <a:spcPct val="90000"/>
              </a:lnSpc>
              <a:spcBef>
                <a:spcPct val="0"/>
              </a:spcBef>
            </a:pPr>
            <a:r>
              <a:rPr lang="zh-CN" altLang="en-US" sz="3745" b="1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文生图：文字描述，创意无限</a:t>
            </a:r>
            <a:endParaRPr lang="zh-CN" altLang="en-US" sz="3745" b="1" i="0" u="none" baseline="0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AutoShape 3"/>
          <p:cNvSpPr/>
          <p:nvPr>
            <p:custDataLst>
              <p:tags r:id="rId1"/>
            </p:custDataLst>
          </p:nvPr>
        </p:nvSpPr>
        <p:spPr>
          <a:xfrm>
            <a:off x="829139" y="3081682"/>
            <a:ext cx="195080" cy="195080"/>
          </a:xfrm>
          <a:prstGeom prst="rect">
            <a:avLst/>
          </a:prstGeom>
          <a:gradFill>
            <a:gsLst>
              <a:gs pos="0">
                <a:srgbClr val="A4D756">
                  <a:lumMod val="60000"/>
                  <a:lumOff val="40000"/>
                </a:srgbClr>
              </a:gs>
              <a:gs pos="50000">
                <a:srgbClr val="A4D756"/>
              </a:gs>
            </a:gsLst>
            <a:lin ang="2700000"/>
          </a:gradFill>
          <a:ln cap="flat">
            <a:prstDash val="solid"/>
          </a:ln>
        </p:spPr>
        <p:txBody>
          <a:bodyPr vert="horz" wrap="none" lIns="91440" tIns="45720" rIns="91440" bIns="45720" anchor="ctr">
            <a:noAutofit/>
          </a:bodyPr>
          <a:p>
            <a:pPr marL="0" algn="ctr"/>
          </a:p>
        </p:txBody>
      </p:sp>
      <p:sp>
        <p:nvSpPr>
          <p:cNvPr id="4" name="AutoShape 4"/>
          <p:cNvSpPr/>
          <p:nvPr>
            <p:custDataLst>
              <p:tags r:id="rId2"/>
            </p:custDataLst>
          </p:nvPr>
        </p:nvSpPr>
        <p:spPr>
          <a:xfrm>
            <a:off x="829139" y="4863762"/>
            <a:ext cx="195080" cy="195080"/>
          </a:xfrm>
          <a:prstGeom prst="rect">
            <a:avLst/>
          </a:prstGeom>
          <a:gradFill>
            <a:gsLst>
              <a:gs pos="0">
                <a:srgbClr val="FFC529">
                  <a:lumMod val="60000"/>
                  <a:lumOff val="40000"/>
                </a:srgbClr>
              </a:gs>
              <a:gs pos="50000">
                <a:srgbClr val="FFC529"/>
              </a:gs>
            </a:gsLst>
            <a:lin ang="2700000"/>
          </a:gradFill>
        </p:spPr>
        <p:txBody>
          <a:bodyPr vert="horz" wrap="square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5" name="AutoShape 5"/>
          <p:cNvSpPr/>
          <p:nvPr>
            <p:custDataLst>
              <p:tags r:id="rId3"/>
            </p:custDataLst>
          </p:nvPr>
        </p:nvSpPr>
        <p:spPr>
          <a:xfrm>
            <a:off x="829139" y="1502848"/>
            <a:ext cx="195080" cy="195080"/>
          </a:xfrm>
          <a:prstGeom prst="rect">
            <a:avLst/>
          </a:prstGeom>
          <a:gradFill>
            <a:gsLst>
              <a:gs pos="0">
                <a:srgbClr val="FFC529">
                  <a:lumMod val="60000"/>
                  <a:lumOff val="40000"/>
                </a:srgbClr>
              </a:gs>
              <a:gs pos="50000">
                <a:srgbClr val="FFC529"/>
              </a:gs>
            </a:gsLst>
            <a:lin ang="2700000"/>
          </a:gradFill>
        </p:spPr>
        <p:txBody>
          <a:bodyPr vert="horz" wrap="square" lIns="91440" tIns="45720" rIns="91440" bIns="45720" anchor="ctr">
            <a:normAutofit/>
          </a:bodyPr>
          <a:p>
            <a:pPr marL="0" algn="ctr"/>
          </a:p>
        </p:txBody>
      </p:sp>
      <p:sp>
        <p:nvSpPr>
          <p:cNvPr id="6" name="TextBox 6"/>
          <p:cNvSpPr txBox="1"/>
          <p:nvPr>
            <p:custDataLst>
              <p:tags r:id="rId4"/>
            </p:custDataLst>
          </p:nvPr>
        </p:nvSpPr>
        <p:spPr>
          <a:xfrm>
            <a:off x="1113667" y="1758067"/>
            <a:ext cx="5467759" cy="845616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>
            <a:spAutoFit/>
          </a:bodyPr>
          <a:lstStyle/>
          <a:p>
            <a:pPr marL="0" algn="l">
              <a:lnSpc>
                <a:spcPct val="120000"/>
              </a:lnSpc>
              <a:defRPr/>
            </a:pPr>
            <a:r>
              <a:rPr lang="zh-CN" altLang="en-US" sz="1400" b="0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输入文字描述，即可生成与之对应的图像，将文字创意转化为视觉作品。</a:t>
            </a:r>
            <a:endParaRPr lang="en-US" sz="1100"/>
          </a:p>
        </p:txBody>
      </p:sp>
      <p:sp>
        <p:nvSpPr>
          <p:cNvPr id="7" name="TextBox 7"/>
          <p:cNvSpPr txBox="1"/>
          <p:nvPr>
            <p:custDataLst>
              <p:tags r:id="rId5"/>
            </p:custDataLst>
          </p:nvPr>
        </p:nvSpPr>
        <p:spPr>
          <a:xfrm>
            <a:off x="1114094" y="1419513"/>
            <a:ext cx="5466939" cy="338554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>
            <a:spAutoFit/>
          </a:bodyPr>
          <a:lstStyle/>
          <a:p>
            <a:pPr marL="0" algn="l">
              <a:defRPr/>
            </a:pPr>
            <a:r>
              <a:rPr lang="zh-CN" altLang="en-US" sz="1600" b="1" i="0" u="none" baseline="0">
                <a:solidFill>
                  <a:srgbClr val="FFFFFF"/>
                </a:solidFill>
                <a:latin typeface="+mn-ea"/>
                <a:ea typeface="+mn-ea"/>
              </a:rPr>
              <a:t>功能介绍</a:t>
            </a:r>
            <a:endParaRPr lang="en-US" sz="1100"/>
          </a:p>
        </p:txBody>
      </p:sp>
      <p:sp>
        <p:nvSpPr>
          <p:cNvPr id="8" name="TextBox 8"/>
          <p:cNvSpPr txBox="1"/>
          <p:nvPr>
            <p:custDataLst>
              <p:tags r:id="rId6"/>
            </p:custDataLst>
          </p:nvPr>
        </p:nvSpPr>
        <p:spPr>
          <a:xfrm>
            <a:off x="1046341" y="3337693"/>
            <a:ext cx="5467759" cy="845616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>
            <a:spAutoFit/>
          </a:bodyPr>
          <a:lstStyle/>
          <a:p>
            <a:pPr marL="0" algn="l">
              <a:lnSpc>
                <a:spcPct val="120000"/>
              </a:lnSpc>
              <a:defRPr/>
            </a:pPr>
            <a:r>
              <a:rPr lang="zh-CN" altLang="en-US" sz="1400" b="0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基于Transformer模型的自然语言处理技术，理解文字描述的语义信息，生成高质量图像。</a:t>
            </a:r>
            <a:endParaRPr lang="en-US" sz="1100"/>
          </a:p>
        </p:txBody>
      </p:sp>
      <p:sp>
        <p:nvSpPr>
          <p:cNvPr id="9" name="TextBox 9"/>
          <p:cNvSpPr txBox="1"/>
          <p:nvPr>
            <p:custDataLst>
              <p:tags r:id="rId7"/>
            </p:custDataLst>
          </p:nvPr>
        </p:nvSpPr>
        <p:spPr>
          <a:xfrm>
            <a:off x="1046768" y="2999139"/>
            <a:ext cx="5466939" cy="338554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>
            <a:spAutoFit/>
          </a:bodyPr>
          <a:lstStyle/>
          <a:p>
            <a:pPr marL="0" algn="l">
              <a:defRPr/>
            </a:pPr>
            <a:r>
              <a:rPr lang="zh-CN" altLang="en-US" sz="1600" b="1" i="0" u="none" baseline="0">
                <a:solidFill>
                  <a:srgbClr val="FFFFFF"/>
                </a:solidFill>
                <a:latin typeface="+mn-ea"/>
                <a:ea typeface="+mn-ea"/>
              </a:rPr>
              <a:t>技术原理</a:t>
            </a:r>
            <a:endParaRPr lang="en-US" sz="1100"/>
          </a:p>
        </p:txBody>
      </p:sp>
      <p:sp>
        <p:nvSpPr>
          <p:cNvPr id="10" name="TextBox 10"/>
          <p:cNvSpPr txBox="1"/>
          <p:nvPr>
            <p:custDataLst>
              <p:tags r:id="rId8"/>
            </p:custDataLst>
          </p:nvPr>
        </p:nvSpPr>
        <p:spPr>
          <a:xfrm>
            <a:off x="1046341" y="5140364"/>
            <a:ext cx="5467759" cy="349250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>
            <a:spAutoFit/>
          </a:bodyPr>
          <a:lstStyle/>
          <a:p>
            <a:pPr marL="0" algn="l">
              <a:lnSpc>
                <a:spcPct val="120000"/>
              </a:lnSpc>
              <a:defRPr/>
            </a:pPr>
            <a:r>
              <a:rPr lang="zh-CN" altLang="en-US" sz="1400" b="0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输入“一</a:t>
            </a:r>
            <a:r>
              <a:rPr lang="zh-CN" altLang="en-US" sz="1400" b="0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只向我跑来的</a:t>
            </a:r>
            <a:r>
              <a:rPr lang="zh-CN" altLang="en-US" sz="1400" b="0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小狗”</a:t>
            </a:r>
            <a:endParaRPr lang="en-US" sz="1100"/>
          </a:p>
        </p:txBody>
      </p:sp>
      <p:sp>
        <p:nvSpPr>
          <p:cNvPr id="11" name="TextBox 11"/>
          <p:cNvSpPr txBox="1"/>
          <p:nvPr>
            <p:custDataLst>
              <p:tags r:id="rId9"/>
            </p:custDataLst>
          </p:nvPr>
        </p:nvSpPr>
        <p:spPr>
          <a:xfrm>
            <a:off x="1046768" y="4801810"/>
            <a:ext cx="5466939" cy="338554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>
            <a:spAutoFit/>
          </a:bodyPr>
          <a:lstStyle/>
          <a:p>
            <a:pPr marL="0" algn="l">
              <a:defRPr/>
            </a:pPr>
            <a:r>
              <a:rPr lang="zh-CN" altLang="en-US" sz="1600" b="1" i="0" u="none" baseline="0">
                <a:solidFill>
                  <a:srgbClr val="FFFFFF"/>
                </a:solidFill>
                <a:latin typeface="+mn-ea"/>
                <a:ea typeface="+mn-ea"/>
              </a:rPr>
              <a:t>案例展示</a:t>
            </a:r>
            <a:endParaRPr lang="en-US" sz="1100"/>
          </a:p>
        </p:txBody>
      </p:sp>
      <p:grpSp>
        <p:nvGrpSpPr>
          <p:cNvPr id="12" name="Group 12"/>
          <p:cNvGrpSpPr/>
          <p:nvPr/>
        </p:nvGrpSpPr>
        <p:grpSpPr>
          <a:xfrm>
            <a:off x="6894287" y="1906830"/>
            <a:ext cx="4861372" cy="3637195"/>
            <a:chOff x="7315426" y="2969004"/>
            <a:chExt cx="2462572" cy="1659539"/>
          </a:xfrm>
        </p:grpSpPr>
        <p:sp>
          <p:nvSpPr>
            <p:cNvPr id="13" name="Freeform 13"/>
            <p:cNvSpPr/>
            <p:nvPr/>
          </p:nvSpPr>
          <p:spPr>
            <a:xfrm>
              <a:off x="7515252" y="3038359"/>
              <a:ext cx="2018305" cy="1433530"/>
            </a:xfrm>
            <a:custGeom>
              <a:avLst/>
              <a:gdLst/>
              <a:ahLst/>
              <a:cxnLst/>
              <a:rect l="l" t="t" r="r" b="b"/>
              <a:pathLst>
                <a:path w="2018305" h="1433530">
                  <a:moveTo>
                    <a:pt x="1997387" y="1433162"/>
                  </a:moveTo>
                  <a:lnTo>
                    <a:pt x="50000" y="1433162"/>
                  </a:lnTo>
                  <a:cubicBezTo>
                    <a:pt x="36474" y="1358581"/>
                    <a:pt x="23902" y="1283334"/>
                    <a:pt x="14567" y="1207992"/>
                  </a:cubicBezTo>
                  <a:cubicBezTo>
                    <a:pt x="13615" y="1199038"/>
                    <a:pt x="12567" y="1190180"/>
                    <a:pt x="11519" y="1181131"/>
                  </a:cubicBezTo>
                  <a:cubicBezTo>
                    <a:pt x="11519" y="1179512"/>
                    <a:pt x="11519" y="1177893"/>
                    <a:pt x="11043" y="1176273"/>
                  </a:cubicBezTo>
                  <a:cubicBezTo>
                    <a:pt x="6976" y="1139126"/>
                    <a:pt x="3804" y="1101978"/>
                    <a:pt x="1518" y="1064831"/>
                  </a:cubicBezTo>
                  <a:cubicBezTo>
                    <a:pt x="1518" y="1062545"/>
                    <a:pt x="1518" y="1060163"/>
                    <a:pt x="1518" y="1057687"/>
                  </a:cubicBezTo>
                  <a:cubicBezTo>
                    <a:pt x="566" y="1038161"/>
                    <a:pt x="-197" y="1018444"/>
                    <a:pt x="-292" y="998822"/>
                  </a:cubicBezTo>
                  <a:cubicBezTo>
                    <a:pt x="-2083" y="919003"/>
                    <a:pt x="4299" y="839212"/>
                    <a:pt x="18758" y="760697"/>
                  </a:cubicBezTo>
                  <a:cubicBezTo>
                    <a:pt x="24702" y="728770"/>
                    <a:pt x="32398" y="697194"/>
                    <a:pt x="41809" y="666114"/>
                  </a:cubicBezTo>
                  <a:cubicBezTo>
                    <a:pt x="46571" y="650112"/>
                    <a:pt x="51810" y="634015"/>
                    <a:pt x="57620" y="618489"/>
                  </a:cubicBezTo>
                  <a:cubicBezTo>
                    <a:pt x="67707" y="590876"/>
                    <a:pt x="79251" y="563825"/>
                    <a:pt x="92196" y="537431"/>
                  </a:cubicBezTo>
                  <a:cubicBezTo>
                    <a:pt x="92853" y="535965"/>
                    <a:pt x="93577" y="534536"/>
                    <a:pt x="94387" y="533145"/>
                  </a:cubicBezTo>
                  <a:cubicBezTo>
                    <a:pt x="95530" y="530764"/>
                    <a:pt x="96578" y="528478"/>
                    <a:pt x="97815" y="526097"/>
                  </a:cubicBezTo>
                  <a:cubicBezTo>
                    <a:pt x="107340" y="507618"/>
                    <a:pt x="116865" y="489521"/>
                    <a:pt x="128010" y="471804"/>
                  </a:cubicBezTo>
                  <a:cubicBezTo>
                    <a:pt x="234443" y="298563"/>
                    <a:pt x="392653" y="163185"/>
                    <a:pt x="580257" y="84803"/>
                  </a:cubicBezTo>
                  <a:cubicBezTo>
                    <a:pt x="581495" y="84184"/>
                    <a:pt x="582762" y="83641"/>
                    <a:pt x="584067" y="83184"/>
                  </a:cubicBezTo>
                  <a:cubicBezTo>
                    <a:pt x="611309" y="71850"/>
                    <a:pt x="639121" y="61562"/>
                    <a:pt x="667220" y="52609"/>
                  </a:cubicBezTo>
                  <a:cubicBezTo>
                    <a:pt x="697414" y="43084"/>
                    <a:pt x="727894" y="34702"/>
                    <a:pt x="758851" y="27749"/>
                  </a:cubicBezTo>
                  <a:cubicBezTo>
                    <a:pt x="770566" y="24986"/>
                    <a:pt x="782472" y="22510"/>
                    <a:pt x="794379" y="20129"/>
                  </a:cubicBezTo>
                  <a:lnTo>
                    <a:pt x="805237" y="18224"/>
                  </a:lnTo>
                  <a:cubicBezTo>
                    <a:pt x="826192" y="14318"/>
                    <a:pt x="847433" y="11080"/>
                    <a:pt x="868769" y="8699"/>
                  </a:cubicBezTo>
                  <a:cubicBezTo>
                    <a:pt x="976402" y="-4446"/>
                    <a:pt x="1085291" y="-3293"/>
                    <a:pt x="1192619" y="12128"/>
                  </a:cubicBezTo>
                  <a:cubicBezTo>
                    <a:pt x="1235929" y="18014"/>
                    <a:pt x="1278858" y="26377"/>
                    <a:pt x="1321206" y="37178"/>
                  </a:cubicBezTo>
                  <a:cubicBezTo>
                    <a:pt x="1351401" y="44894"/>
                    <a:pt x="1381309" y="53942"/>
                    <a:pt x="1410551" y="64515"/>
                  </a:cubicBezTo>
                  <a:lnTo>
                    <a:pt x="1417409" y="66896"/>
                  </a:lnTo>
                  <a:cubicBezTo>
                    <a:pt x="1473226" y="87156"/>
                    <a:pt x="1526842" y="113035"/>
                    <a:pt x="1577429" y="144144"/>
                  </a:cubicBezTo>
                  <a:cubicBezTo>
                    <a:pt x="1577429" y="144144"/>
                    <a:pt x="1577429" y="144144"/>
                    <a:pt x="1577429" y="144144"/>
                  </a:cubicBezTo>
                  <a:cubicBezTo>
                    <a:pt x="1579810" y="145478"/>
                    <a:pt x="1582001" y="146906"/>
                    <a:pt x="1584287" y="148335"/>
                  </a:cubicBezTo>
                  <a:cubicBezTo>
                    <a:pt x="1590002" y="151859"/>
                    <a:pt x="1595527" y="155479"/>
                    <a:pt x="1601051" y="159289"/>
                  </a:cubicBezTo>
                  <a:cubicBezTo>
                    <a:pt x="1615148" y="168814"/>
                    <a:pt x="1628864" y="178339"/>
                    <a:pt x="1642390" y="188912"/>
                  </a:cubicBezTo>
                  <a:lnTo>
                    <a:pt x="1646581" y="192150"/>
                  </a:lnTo>
                  <a:cubicBezTo>
                    <a:pt x="1656106" y="199294"/>
                    <a:pt x="1664678" y="206723"/>
                    <a:pt x="1673631" y="214438"/>
                  </a:cubicBezTo>
                  <a:cubicBezTo>
                    <a:pt x="1679537" y="219582"/>
                    <a:pt x="1685443" y="224821"/>
                    <a:pt x="1691253" y="230155"/>
                  </a:cubicBezTo>
                  <a:cubicBezTo>
                    <a:pt x="1828413" y="357313"/>
                    <a:pt x="1909661" y="534955"/>
                    <a:pt x="1957953" y="715168"/>
                  </a:cubicBezTo>
                  <a:cubicBezTo>
                    <a:pt x="2020856" y="949159"/>
                    <a:pt x="2034286" y="1193694"/>
                    <a:pt x="1997387" y="1433162"/>
                  </a:cubicBezTo>
                  <a:close/>
                </a:path>
              </a:pathLst>
            </a:custGeom>
            <a:solidFill>
              <a:srgbClr val="D3E5CF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14" name="Freeform 14"/>
            <p:cNvSpPr/>
            <p:nvPr/>
          </p:nvSpPr>
          <p:spPr>
            <a:xfrm>
              <a:off x="8939629" y="3437453"/>
              <a:ext cx="762816" cy="417692"/>
            </a:xfrm>
            <a:custGeom>
              <a:avLst/>
              <a:gdLst/>
              <a:ahLst/>
              <a:cxnLst/>
              <a:rect l="l" t="t" r="r" b="b"/>
              <a:pathLst>
                <a:path w="762816" h="417692">
                  <a:moveTo>
                    <a:pt x="759604" y="98713"/>
                  </a:moveTo>
                  <a:cubicBezTo>
                    <a:pt x="752899" y="119849"/>
                    <a:pt x="743278" y="139947"/>
                    <a:pt x="731029" y="158435"/>
                  </a:cubicBezTo>
                  <a:cubicBezTo>
                    <a:pt x="563961" y="237588"/>
                    <a:pt x="393272" y="309882"/>
                    <a:pt x="218584" y="372938"/>
                  </a:cubicBezTo>
                  <a:cubicBezTo>
                    <a:pt x="176102" y="388368"/>
                    <a:pt x="133335" y="403161"/>
                    <a:pt x="90282" y="417324"/>
                  </a:cubicBezTo>
                  <a:cubicBezTo>
                    <a:pt x="55897" y="391321"/>
                    <a:pt x="26274" y="355983"/>
                    <a:pt x="-586" y="323122"/>
                  </a:cubicBezTo>
                  <a:cubicBezTo>
                    <a:pt x="101836" y="267115"/>
                    <a:pt x="203849" y="211175"/>
                    <a:pt x="305452" y="155291"/>
                  </a:cubicBezTo>
                  <a:cubicBezTo>
                    <a:pt x="356410" y="127288"/>
                    <a:pt x="407370" y="99570"/>
                    <a:pt x="457852" y="71567"/>
                  </a:cubicBezTo>
                  <a:cubicBezTo>
                    <a:pt x="518241" y="38515"/>
                    <a:pt x="581677" y="4892"/>
                    <a:pt x="651305" y="-347"/>
                  </a:cubicBezTo>
                  <a:lnTo>
                    <a:pt x="651305" y="-347"/>
                  </a:lnTo>
                  <a:cubicBezTo>
                    <a:pt x="655210" y="-347"/>
                    <a:pt x="659020" y="-347"/>
                    <a:pt x="662926" y="-347"/>
                  </a:cubicBezTo>
                  <a:cubicBezTo>
                    <a:pt x="679775" y="-633"/>
                    <a:pt x="696539" y="2034"/>
                    <a:pt x="712455" y="7559"/>
                  </a:cubicBezTo>
                  <a:cubicBezTo>
                    <a:pt x="714770" y="8283"/>
                    <a:pt x="717037" y="9169"/>
                    <a:pt x="719218" y="10226"/>
                  </a:cubicBezTo>
                  <a:cubicBezTo>
                    <a:pt x="727819" y="13864"/>
                    <a:pt x="735668" y="19065"/>
                    <a:pt x="742364" y="25561"/>
                  </a:cubicBezTo>
                  <a:cubicBezTo>
                    <a:pt x="743726" y="26742"/>
                    <a:pt x="744964" y="28047"/>
                    <a:pt x="746079" y="29466"/>
                  </a:cubicBezTo>
                  <a:cubicBezTo>
                    <a:pt x="747860" y="31428"/>
                    <a:pt x="749488" y="33533"/>
                    <a:pt x="750936" y="35753"/>
                  </a:cubicBezTo>
                  <a:cubicBezTo>
                    <a:pt x="754651" y="41296"/>
                    <a:pt x="757451" y="47411"/>
                    <a:pt x="759223" y="53850"/>
                  </a:cubicBezTo>
                  <a:cubicBezTo>
                    <a:pt x="759223" y="55660"/>
                    <a:pt x="760080" y="57279"/>
                    <a:pt x="760366" y="58994"/>
                  </a:cubicBezTo>
                  <a:cubicBezTo>
                    <a:pt x="763090" y="72119"/>
                    <a:pt x="762823" y="85692"/>
                    <a:pt x="759604" y="98713"/>
                  </a:cubicBezTo>
                  <a:close/>
                </a:path>
              </a:pathLst>
            </a:custGeom>
            <a:solidFill>
              <a:srgbClr val="77A860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15" name="Freeform 15"/>
            <p:cNvSpPr/>
            <p:nvPr/>
          </p:nvSpPr>
          <p:spPr>
            <a:xfrm>
              <a:off x="8939629" y="3437453"/>
              <a:ext cx="762816" cy="417692"/>
            </a:xfrm>
            <a:custGeom>
              <a:avLst/>
              <a:gdLst/>
              <a:ahLst/>
              <a:cxnLst/>
              <a:rect l="l" t="t" r="r" b="b"/>
              <a:pathLst>
                <a:path w="762816" h="417692">
                  <a:moveTo>
                    <a:pt x="759604" y="98713"/>
                  </a:moveTo>
                  <a:cubicBezTo>
                    <a:pt x="752899" y="119849"/>
                    <a:pt x="743278" y="139947"/>
                    <a:pt x="731029" y="158435"/>
                  </a:cubicBezTo>
                  <a:cubicBezTo>
                    <a:pt x="563961" y="237588"/>
                    <a:pt x="393272" y="309882"/>
                    <a:pt x="218584" y="372938"/>
                  </a:cubicBezTo>
                  <a:cubicBezTo>
                    <a:pt x="176102" y="388368"/>
                    <a:pt x="133335" y="403161"/>
                    <a:pt x="90282" y="417324"/>
                  </a:cubicBezTo>
                  <a:cubicBezTo>
                    <a:pt x="55897" y="391321"/>
                    <a:pt x="26274" y="355983"/>
                    <a:pt x="-586" y="323122"/>
                  </a:cubicBezTo>
                  <a:cubicBezTo>
                    <a:pt x="101836" y="267115"/>
                    <a:pt x="203849" y="211175"/>
                    <a:pt x="305452" y="155291"/>
                  </a:cubicBezTo>
                  <a:cubicBezTo>
                    <a:pt x="356410" y="127288"/>
                    <a:pt x="407370" y="99570"/>
                    <a:pt x="457852" y="71567"/>
                  </a:cubicBezTo>
                  <a:cubicBezTo>
                    <a:pt x="518241" y="38515"/>
                    <a:pt x="581677" y="4892"/>
                    <a:pt x="651305" y="-347"/>
                  </a:cubicBezTo>
                  <a:lnTo>
                    <a:pt x="651305" y="-347"/>
                  </a:lnTo>
                  <a:cubicBezTo>
                    <a:pt x="655210" y="-347"/>
                    <a:pt x="659020" y="-347"/>
                    <a:pt x="662926" y="-347"/>
                  </a:cubicBezTo>
                  <a:cubicBezTo>
                    <a:pt x="679775" y="-633"/>
                    <a:pt x="696539" y="2034"/>
                    <a:pt x="712455" y="7559"/>
                  </a:cubicBezTo>
                  <a:cubicBezTo>
                    <a:pt x="714770" y="8283"/>
                    <a:pt x="717037" y="9169"/>
                    <a:pt x="719218" y="10226"/>
                  </a:cubicBezTo>
                  <a:cubicBezTo>
                    <a:pt x="727819" y="13864"/>
                    <a:pt x="735668" y="19065"/>
                    <a:pt x="742364" y="25561"/>
                  </a:cubicBezTo>
                  <a:cubicBezTo>
                    <a:pt x="743726" y="26742"/>
                    <a:pt x="744964" y="28047"/>
                    <a:pt x="746079" y="29466"/>
                  </a:cubicBezTo>
                  <a:cubicBezTo>
                    <a:pt x="747860" y="31428"/>
                    <a:pt x="749488" y="33533"/>
                    <a:pt x="750936" y="35753"/>
                  </a:cubicBezTo>
                  <a:cubicBezTo>
                    <a:pt x="754651" y="41296"/>
                    <a:pt x="757451" y="47411"/>
                    <a:pt x="759223" y="53850"/>
                  </a:cubicBezTo>
                  <a:cubicBezTo>
                    <a:pt x="759223" y="55660"/>
                    <a:pt x="760080" y="57279"/>
                    <a:pt x="760366" y="58994"/>
                  </a:cubicBezTo>
                  <a:cubicBezTo>
                    <a:pt x="763090" y="72119"/>
                    <a:pt x="762823" y="85692"/>
                    <a:pt x="759604" y="98713"/>
                  </a:cubicBezTo>
                  <a:close/>
                </a:path>
              </a:pathLst>
            </a:custGeom>
            <a:solidFill>
              <a:schemeClr val="accent2">
                <a:alpha val="16000"/>
              </a:schemeClr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16" name="Freeform 16"/>
            <p:cNvSpPr/>
            <p:nvPr/>
          </p:nvSpPr>
          <p:spPr>
            <a:xfrm>
              <a:off x="9143274" y="3437549"/>
              <a:ext cx="559106" cy="373210"/>
            </a:xfrm>
            <a:custGeom>
              <a:avLst/>
              <a:gdLst/>
              <a:ahLst/>
              <a:cxnLst/>
              <a:rect l="l" t="t" r="r" b="b"/>
              <a:pathLst>
                <a:path w="559106" h="373210">
                  <a:moveTo>
                    <a:pt x="555959" y="98618"/>
                  </a:moveTo>
                  <a:cubicBezTo>
                    <a:pt x="549254" y="119754"/>
                    <a:pt x="539634" y="139851"/>
                    <a:pt x="527384" y="158340"/>
                  </a:cubicBezTo>
                  <a:cubicBezTo>
                    <a:pt x="360316" y="237492"/>
                    <a:pt x="189628" y="309787"/>
                    <a:pt x="14939" y="372842"/>
                  </a:cubicBezTo>
                  <a:cubicBezTo>
                    <a:pt x="9701" y="371223"/>
                    <a:pt x="4557" y="369509"/>
                    <a:pt x="-586" y="367413"/>
                  </a:cubicBezTo>
                  <a:cubicBezTo>
                    <a:pt x="23893" y="339829"/>
                    <a:pt x="37142" y="304081"/>
                    <a:pt x="36561" y="267210"/>
                  </a:cubicBezTo>
                  <a:cubicBezTo>
                    <a:pt x="36561" y="265400"/>
                    <a:pt x="36561" y="263591"/>
                    <a:pt x="36561" y="261876"/>
                  </a:cubicBezTo>
                  <a:cubicBezTo>
                    <a:pt x="36104" y="254037"/>
                    <a:pt x="34923" y="246255"/>
                    <a:pt x="33037" y="238635"/>
                  </a:cubicBezTo>
                  <a:cubicBezTo>
                    <a:pt x="33037" y="238635"/>
                    <a:pt x="33037" y="238064"/>
                    <a:pt x="33037" y="237778"/>
                  </a:cubicBezTo>
                  <a:cubicBezTo>
                    <a:pt x="53363" y="230787"/>
                    <a:pt x="71099" y="217804"/>
                    <a:pt x="83900" y="200535"/>
                  </a:cubicBezTo>
                  <a:cubicBezTo>
                    <a:pt x="85643" y="198240"/>
                    <a:pt x="87263" y="195849"/>
                    <a:pt x="88758" y="193391"/>
                  </a:cubicBezTo>
                  <a:lnTo>
                    <a:pt x="88758" y="192630"/>
                  </a:lnTo>
                  <a:cubicBezTo>
                    <a:pt x="92854" y="185895"/>
                    <a:pt x="96054" y="178656"/>
                    <a:pt x="98283" y="171103"/>
                  </a:cubicBezTo>
                  <a:cubicBezTo>
                    <a:pt x="98855" y="169007"/>
                    <a:pt x="99521" y="166912"/>
                    <a:pt x="99998" y="164816"/>
                  </a:cubicBezTo>
                  <a:cubicBezTo>
                    <a:pt x="100750" y="161673"/>
                    <a:pt x="101321" y="158492"/>
                    <a:pt x="101712" y="155291"/>
                  </a:cubicBezTo>
                  <a:cubicBezTo>
                    <a:pt x="152671" y="127288"/>
                    <a:pt x="203630" y="99570"/>
                    <a:pt x="254112" y="71567"/>
                  </a:cubicBezTo>
                  <a:cubicBezTo>
                    <a:pt x="314501" y="38515"/>
                    <a:pt x="377937" y="4892"/>
                    <a:pt x="447565" y="-347"/>
                  </a:cubicBezTo>
                  <a:lnTo>
                    <a:pt x="447565" y="-347"/>
                  </a:lnTo>
                  <a:cubicBezTo>
                    <a:pt x="451470" y="-347"/>
                    <a:pt x="455280" y="-347"/>
                    <a:pt x="459186" y="-347"/>
                  </a:cubicBezTo>
                  <a:cubicBezTo>
                    <a:pt x="476035" y="-633"/>
                    <a:pt x="492799" y="2034"/>
                    <a:pt x="508715" y="7559"/>
                  </a:cubicBezTo>
                  <a:cubicBezTo>
                    <a:pt x="511030" y="8283"/>
                    <a:pt x="513297" y="9168"/>
                    <a:pt x="515478" y="10226"/>
                  </a:cubicBezTo>
                  <a:cubicBezTo>
                    <a:pt x="524079" y="13864"/>
                    <a:pt x="531928" y="19065"/>
                    <a:pt x="538624" y="25561"/>
                  </a:cubicBezTo>
                  <a:cubicBezTo>
                    <a:pt x="539986" y="26742"/>
                    <a:pt x="541224" y="28047"/>
                    <a:pt x="542339" y="29466"/>
                  </a:cubicBezTo>
                  <a:cubicBezTo>
                    <a:pt x="544120" y="31428"/>
                    <a:pt x="545748" y="33533"/>
                    <a:pt x="547197" y="35753"/>
                  </a:cubicBezTo>
                  <a:cubicBezTo>
                    <a:pt x="550911" y="41296"/>
                    <a:pt x="553711" y="47411"/>
                    <a:pt x="555483" y="53850"/>
                  </a:cubicBezTo>
                  <a:cubicBezTo>
                    <a:pt x="555483" y="55660"/>
                    <a:pt x="556340" y="57279"/>
                    <a:pt x="556626" y="58994"/>
                  </a:cubicBezTo>
                  <a:cubicBezTo>
                    <a:pt x="559360" y="72091"/>
                    <a:pt x="559131" y="85626"/>
                    <a:pt x="555959" y="98618"/>
                  </a:cubicBezTo>
                  <a:close/>
                </a:path>
              </a:pathLst>
            </a:custGeom>
            <a:solidFill>
              <a:srgbClr val="51663D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17" name="Freeform 17"/>
            <p:cNvSpPr/>
            <p:nvPr/>
          </p:nvSpPr>
          <p:spPr>
            <a:xfrm>
              <a:off x="9242144" y="3436998"/>
              <a:ext cx="361950" cy="172021"/>
            </a:xfrm>
            <a:custGeom>
              <a:avLst/>
              <a:gdLst/>
              <a:ahLst/>
              <a:cxnLst/>
              <a:rect l="l" t="t" r="r" b="b"/>
              <a:pathLst>
                <a:path w="361950" h="172021">
                  <a:moveTo>
                    <a:pt x="361364" y="-368"/>
                  </a:moveTo>
                  <a:cubicBezTo>
                    <a:pt x="243253" y="61735"/>
                    <a:pt x="121905" y="119362"/>
                    <a:pt x="-586" y="171654"/>
                  </a:cubicBezTo>
                  <a:cubicBezTo>
                    <a:pt x="-15" y="169558"/>
                    <a:pt x="652" y="167463"/>
                    <a:pt x="1128" y="165367"/>
                  </a:cubicBezTo>
                  <a:cubicBezTo>
                    <a:pt x="118762" y="114980"/>
                    <a:pt x="235348" y="59640"/>
                    <a:pt x="349077" y="108"/>
                  </a:cubicBezTo>
                  <a:lnTo>
                    <a:pt x="349077" y="108"/>
                  </a:lnTo>
                  <a:cubicBezTo>
                    <a:pt x="353648" y="-272"/>
                    <a:pt x="357458" y="-368"/>
                    <a:pt x="361364" y="-368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18" name="Freeform 18"/>
            <p:cNvSpPr/>
            <p:nvPr/>
          </p:nvSpPr>
          <p:spPr>
            <a:xfrm>
              <a:off x="9227475" y="3444332"/>
              <a:ext cx="432910" cy="193548"/>
            </a:xfrm>
            <a:custGeom>
              <a:avLst/>
              <a:gdLst/>
              <a:ahLst/>
              <a:cxnLst/>
              <a:rect l="l" t="t" r="r" b="b"/>
              <a:pathLst>
                <a:path w="432910" h="193548">
                  <a:moveTo>
                    <a:pt x="432324" y="2680"/>
                  </a:moveTo>
                  <a:lnTo>
                    <a:pt x="-586" y="193180"/>
                  </a:lnTo>
                  <a:cubicBezTo>
                    <a:pt x="1157" y="190885"/>
                    <a:pt x="2776" y="188494"/>
                    <a:pt x="4271" y="186037"/>
                  </a:cubicBezTo>
                  <a:lnTo>
                    <a:pt x="4271" y="185275"/>
                  </a:lnTo>
                  <a:lnTo>
                    <a:pt x="425181" y="-368"/>
                  </a:lnTo>
                  <a:cubicBezTo>
                    <a:pt x="427638" y="461"/>
                    <a:pt x="430029" y="1480"/>
                    <a:pt x="432324" y="2680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19" name="Freeform 19"/>
            <p:cNvSpPr/>
            <p:nvPr/>
          </p:nvSpPr>
          <p:spPr>
            <a:xfrm>
              <a:off x="9176802" y="3462906"/>
              <a:ext cx="510444" cy="213074"/>
            </a:xfrm>
            <a:custGeom>
              <a:avLst/>
              <a:gdLst/>
              <a:ahLst/>
              <a:cxnLst/>
              <a:rect l="l" t="t" r="r" b="b"/>
              <a:pathLst>
                <a:path w="510444" h="213074">
                  <a:moveTo>
                    <a:pt x="509858" y="3156"/>
                  </a:moveTo>
                  <a:cubicBezTo>
                    <a:pt x="344552" y="84271"/>
                    <a:pt x="174026" y="154280"/>
                    <a:pt x="-586" y="212706"/>
                  </a:cubicBezTo>
                  <a:cubicBezTo>
                    <a:pt x="-586" y="212706"/>
                    <a:pt x="-586" y="212135"/>
                    <a:pt x="-586" y="211849"/>
                  </a:cubicBezTo>
                  <a:cubicBezTo>
                    <a:pt x="8796" y="208630"/>
                    <a:pt x="17673" y="204105"/>
                    <a:pt x="25798" y="198419"/>
                  </a:cubicBezTo>
                  <a:cubicBezTo>
                    <a:pt x="190047" y="142374"/>
                    <a:pt x="350581" y="75985"/>
                    <a:pt x="506429" y="-368"/>
                  </a:cubicBezTo>
                  <a:cubicBezTo>
                    <a:pt x="507668" y="709"/>
                    <a:pt x="508820" y="1890"/>
                    <a:pt x="509858" y="3156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20" name="Freeform 20"/>
            <p:cNvSpPr/>
            <p:nvPr/>
          </p:nvSpPr>
          <p:spPr>
            <a:xfrm>
              <a:off x="9180422" y="3491195"/>
              <a:ext cx="521112" cy="213931"/>
            </a:xfrm>
            <a:custGeom>
              <a:avLst/>
              <a:gdLst/>
              <a:ahLst/>
              <a:cxnLst/>
              <a:rect l="l" t="t" r="r" b="b"/>
              <a:pathLst>
                <a:path w="521112" h="213931">
                  <a:moveTo>
                    <a:pt x="520526" y="4776"/>
                  </a:moveTo>
                  <a:cubicBezTo>
                    <a:pt x="351962" y="86586"/>
                    <a:pt x="177826" y="156356"/>
                    <a:pt x="-586" y="213564"/>
                  </a:cubicBezTo>
                  <a:cubicBezTo>
                    <a:pt x="-586" y="211754"/>
                    <a:pt x="-586" y="209944"/>
                    <a:pt x="-586" y="208230"/>
                  </a:cubicBezTo>
                  <a:cubicBezTo>
                    <a:pt x="177474" y="151051"/>
                    <a:pt x="351257" y="81338"/>
                    <a:pt x="519478" y="-368"/>
                  </a:cubicBezTo>
                  <a:cubicBezTo>
                    <a:pt x="519764" y="1442"/>
                    <a:pt x="520241" y="3442"/>
                    <a:pt x="520526" y="4776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21" name="Freeform 21"/>
            <p:cNvSpPr/>
            <p:nvPr/>
          </p:nvSpPr>
          <p:spPr>
            <a:xfrm>
              <a:off x="8507395" y="3509427"/>
              <a:ext cx="785135" cy="860735"/>
            </a:xfrm>
            <a:custGeom>
              <a:avLst/>
              <a:gdLst/>
              <a:ahLst/>
              <a:cxnLst/>
              <a:rect l="l" t="t" r="r" b="b"/>
              <a:pathLst>
                <a:path w="785135" h="860735">
                  <a:moveTo>
                    <a:pt x="784549" y="860368"/>
                  </a:moveTo>
                  <a:lnTo>
                    <a:pt x="685966" y="791407"/>
                  </a:lnTo>
                  <a:lnTo>
                    <a:pt x="680346" y="787406"/>
                  </a:lnTo>
                  <a:cubicBezTo>
                    <a:pt x="680346" y="787406"/>
                    <a:pt x="430791" y="799598"/>
                    <a:pt x="295821" y="617956"/>
                  </a:cubicBezTo>
                  <a:cubicBezTo>
                    <a:pt x="287916" y="607288"/>
                    <a:pt x="280677" y="596906"/>
                    <a:pt x="274200" y="586810"/>
                  </a:cubicBezTo>
                  <a:cubicBezTo>
                    <a:pt x="260007" y="565188"/>
                    <a:pt x="247796" y="542328"/>
                    <a:pt x="237719" y="518515"/>
                  </a:cubicBezTo>
                  <a:cubicBezTo>
                    <a:pt x="186665" y="396500"/>
                    <a:pt x="234957" y="327444"/>
                    <a:pt x="171996" y="258293"/>
                  </a:cubicBezTo>
                  <a:lnTo>
                    <a:pt x="166186" y="251911"/>
                  </a:lnTo>
                  <a:cubicBezTo>
                    <a:pt x="122943" y="204286"/>
                    <a:pt x="70079" y="151422"/>
                    <a:pt x="29407" y="112560"/>
                  </a:cubicBezTo>
                  <a:cubicBezTo>
                    <a:pt x="17530" y="99263"/>
                    <a:pt x="8148" y="83937"/>
                    <a:pt x="1689" y="67316"/>
                  </a:cubicBezTo>
                  <a:cubicBezTo>
                    <a:pt x="-111" y="62049"/>
                    <a:pt x="-854" y="56486"/>
                    <a:pt x="-501" y="50933"/>
                  </a:cubicBezTo>
                  <a:cubicBezTo>
                    <a:pt x="-501" y="50933"/>
                    <a:pt x="-501" y="50933"/>
                    <a:pt x="-501" y="50933"/>
                  </a:cubicBezTo>
                  <a:cubicBezTo>
                    <a:pt x="-25" y="49390"/>
                    <a:pt x="261" y="47790"/>
                    <a:pt x="356" y="46171"/>
                  </a:cubicBezTo>
                  <a:lnTo>
                    <a:pt x="356" y="46171"/>
                  </a:lnTo>
                  <a:cubicBezTo>
                    <a:pt x="470" y="45580"/>
                    <a:pt x="670" y="44999"/>
                    <a:pt x="928" y="44456"/>
                  </a:cubicBezTo>
                  <a:cubicBezTo>
                    <a:pt x="3128" y="38141"/>
                    <a:pt x="7347" y="32721"/>
                    <a:pt x="12929" y="29026"/>
                  </a:cubicBezTo>
                  <a:cubicBezTo>
                    <a:pt x="12929" y="29026"/>
                    <a:pt x="224003" y="-38792"/>
                    <a:pt x="294393" y="31597"/>
                  </a:cubicBezTo>
                  <a:cubicBezTo>
                    <a:pt x="364782" y="101987"/>
                    <a:pt x="461461" y="232194"/>
                    <a:pt x="461461" y="232194"/>
                  </a:cubicBezTo>
                  <a:cubicBezTo>
                    <a:pt x="461461" y="232194"/>
                    <a:pt x="635007" y="387737"/>
                    <a:pt x="709111" y="563283"/>
                  </a:cubicBezTo>
                  <a:cubicBezTo>
                    <a:pt x="783216" y="738829"/>
                    <a:pt x="784549" y="860368"/>
                    <a:pt x="784549" y="860368"/>
                  </a:cubicBezTo>
                  <a:close/>
                </a:path>
              </a:pathLst>
            </a:custGeom>
            <a:solidFill>
              <a:schemeClr val="accent2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22" name="Freeform 22"/>
            <p:cNvSpPr/>
            <p:nvPr/>
          </p:nvSpPr>
          <p:spPr>
            <a:xfrm>
              <a:off x="8976300" y="3522128"/>
              <a:ext cx="801484" cy="531876"/>
            </a:xfrm>
            <a:custGeom>
              <a:avLst/>
              <a:gdLst/>
              <a:ahLst/>
              <a:cxnLst/>
              <a:rect l="l" t="t" r="r" b="b"/>
              <a:pathLst>
                <a:path w="801484" h="531876">
                  <a:moveTo>
                    <a:pt x="781797" y="78713"/>
                  </a:moveTo>
                  <a:cubicBezTo>
                    <a:pt x="741659" y="128615"/>
                    <a:pt x="690681" y="168715"/>
                    <a:pt x="632731" y="195966"/>
                  </a:cubicBezTo>
                  <a:cubicBezTo>
                    <a:pt x="647504" y="194632"/>
                    <a:pt x="662392" y="195890"/>
                    <a:pt x="676737" y="199681"/>
                  </a:cubicBezTo>
                  <a:cubicBezTo>
                    <a:pt x="691338" y="202424"/>
                    <a:pt x="703388" y="212730"/>
                    <a:pt x="708360" y="226732"/>
                  </a:cubicBezTo>
                  <a:cubicBezTo>
                    <a:pt x="713979" y="246924"/>
                    <a:pt x="698835" y="266641"/>
                    <a:pt x="683118" y="281024"/>
                  </a:cubicBezTo>
                  <a:cubicBezTo>
                    <a:pt x="625559" y="335031"/>
                    <a:pt x="556179" y="374845"/>
                    <a:pt x="480522" y="397324"/>
                  </a:cubicBezTo>
                  <a:cubicBezTo>
                    <a:pt x="492066" y="397296"/>
                    <a:pt x="502839" y="403144"/>
                    <a:pt x="509097" y="412850"/>
                  </a:cubicBezTo>
                  <a:cubicBezTo>
                    <a:pt x="515688" y="426709"/>
                    <a:pt x="514536" y="443016"/>
                    <a:pt x="506048" y="455808"/>
                  </a:cubicBezTo>
                  <a:cubicBezTo>
                    <a:pt x="497505" y="468238"/>
                    <a:pt x="486189" y="478515"/>
                    <a:pt x="472997" y="485812"/>
                  </a:cubicBezTo>
                  <a:cubicBezTo>
                    <a:pt x="411389" y="522550"/>
                    <a:pt x="339323" y="537789"/>
                    <a:pt x="268114" y="529150"/>
                  </a:cubicBezTo>
                  <a:cubicBezTo>
                    <a:pt x="250617" y="527141"/>
                    <a:pt x="233271" y="523959"/>
                    <a:pt x="216203" y="519625"/>
                  </a:cubicBezTo>
                  <a:cubicBezTo>
                    <a:pt x="164015" y="506710"/>
                    <a:pt x="114238" y="485516"/>
                    <a:pt x="68756" y="456856"/>
                  </a:cubicBezTo>
                  <a:cubicBezTo>
                    <a:pt x="46372" y="397229"/>
                    <a:pt x="28751" y="337888"/>
                    <a:pt x="-586" y="281405"/>
                  </a:cubicBezTo>
                  <a:lnTo>
                    <a:pt x="400226" y="123290"/>
                  </a:lnTo>
                  <a:lnTo>
                    <a:pt x="655306" y="22611"/>
                  </a:lnTo>
                  <a:cubicBezTo>
                    <a:pt x="688929" y="9371"/>
                    <a:pt x="724362" y="-4154"/>
                    <a:pt x="760081" y="608"/>
                  </a:cubicBezTo>
                  <a:cubicBezTo>
                    <a:pt x="775359" y="1218"/>
                    <a:pt x="789351" y="9304"/>
                    <a:pt x="797514" y="22230"/>
                  </a:cubicBezTo>
                  <a:cubicBezTo>
                    <a:pt x="807039" y="40804"/>
                    <a:pt x="794751" y="62425"/>
                    <a:pt x="781797" y="78713"/>
                  </a:cubicBezTo>
                  <a:close/>
                </a:path>
              </a:pathLst>
            </a:custGeom>
            <a:solidFill>
              <a:schemeClr val="accent2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23" name="Freeform 23"/>
            <p:cNvSpPr/>
            <p:nvPr/>
          </p:nvSpPr>
          <p:spPr>
            <a:xfrm>
              <a:off x="9075741" y="3522539"/>
              <a:ext cx="702196" cy="531111"/>
            </a:xfrm>
            <a:custGeom>
              <a:avLst/>
              <a:gdLst/>
              <a:ahLst/>
              <a:cxnLst/>
              <a:rect l="l" t="t" r="r" b="b"/>
              <a:pathLst>
                <a:path w="702196" h="531111">
                  <a:moveTo>
                    <a:pt x="701502" y="38773"/>
                  </a:moveTo>
                  <a:cubicBezTo>
                    <a:pt x="699177" y="53680"/>
                    <a:pt x="692558" y="67576"/>
                    <a:pt x="682452" y="78778"/>
                  </a:cubicBezTo>
                  <a:cubicBezTo>
                    <a:pt x="670708" y="93465"/>
                    <a:pt x="657972" y="107343"/>
                    <a:pt x="644352" y="120307"/>
                  </a:cubicBezTo>
                  <a:lnTo>
                    <a:pt x="636827" y="127355"/>
                  </a:lnTo>
                  <a:lnTo>
                    <a:pt x="636827" y="127355"/>
                  </a:lnTo>
                  <a:cubicBezTo>
                    <a:pt x="606223" y="154930"/>
                    <a:pt x="571762" y="177905"/>
                    <a:pt x="534529" y="195554"/>
                  </a:cubicBezTo>
                  <a:lnTo>
                    <a:pt x="533671" y="195554"/>
                  </a:lnTo>
                  <a:cubicBezTo>
                    <a:pt x="542739" y="194535"/>
                    <a:pt x="551902" y="194764"/>
                    <a:pt x="560913" y="196221"/>
                  </a:cubicBezTo>
                  <a:lnTo>
                    <a:pt x="560913" y="196221"/>
                  </a:lnTo>
                  <a:cubicBezTo>
                    <a:pt x="566494" y="196907"/>
                    <a:pt x="572028" y="197926"/>
                    <a:pt x="577486" y="199269"/>
                  </a:cubicBezTo>
                  <a:cubicBezTo>
                    <a:pt x="592088" y="202012"/>
                    <a:pt x="604137" y="212318"/>
                    <a:pt x="609109" y="226320"/>
                  </a:cubicBezTo>
                  <a:cubicBezTo>
                    <a:pt x="609833" y="228663"/>
                    <a:pt x="610186" y="231111"/>
                    <a:pt x="610157" y="233559"/>
                  </a:cubicBezTo>
                  <a:cubicBezTo>
                    <a:pt x="610347" y="235302"/>
                    <a:pt x="610347" y="237055"/>
                    <a:pt x="610157" y="238798"/>
                  </a:cubicBezTo>
                  <a:cubicBezTo>
                    <a:pt x="607395" y="252552"/>
                    <a:pt x="600355" y="265087"/>
                    <a:pt x="590059" y="274612"/>
                  </a:cubicBezTo>
                  <a:cubicBezTo>
                    <a:pt x="588059" y="276707"/>
                    <a:pt x="585963" y="278708"/>
                    <a:pt x="583963" y="280613"/>
                  </a:cubicBezTo>
                  <a:lnTo>
                    <a:pt x="583963" y="280613"/>
                  </a:lnTo>
                  <a:cubicBezTo>
                    <a:pt x="550416" y="312093"/>
                    <a:pt x="512735" y="338858"/>
                    <a:pt x="471949" y="360146"/>
                  </a:cubicBezTo>
                  <a:lnTo>
                    <a:pt x="471949" y="360146"/>
                  </a:lnTo>
                  <a:cubicBezTo>
                    <a:pt x="468615" y="361861"/>
                    <a:pt x="465663" y="363575"/>
                    <a:pt x="462424" y="365195"/>
                  </a:cubicBezTo>
                  <a:lnTo>
                    <a:pt x="462424" y="365195"/>
                  </a:lnTo>
                  <a:cubicBezTo>
                    <a:pt x="436992" y="377758"/>
                    <a:pt x="410551" y="388150"/>
                    <a:pt x="383366" y="396246"/>
                  </a:cubicBezTo>
                  <a:lnTo>
                    <a:pt x="382033" y="396246"/>
                  </a:lnTo>
                  <a:cubicBezTo>
                    <a:pt x="388529" y="396332"/>
                    <a:pt x="394863" y="398246"/>
                    <a:pt x="400321" y="401770"/>
                  </a:cubicBezTo>
                  <a:cubicBezTo>
                    <a:pt x="404455" y="404190"/>
                    <a:pt x="407903" y="407638"/>
                    <a:pt x="410322" y="411772"/>
                  </a:cubicBezTo>
                  <a:cubicBezTo>
                    <a:pt x="416914" y="425631"/>
                    <a:pt x="415761" y="441938"/>
                    <a:pt x="407274" y="454730"/>
                  </a:cubicBezTo>
                  <a:cubicBezTo>
                    <a:pt x="403265" y="460997"/>
                    <a:pt x="398350" y="466645"/>
                    <a:pt x="392701" y="471494"/>
                  </a:cubicBezTo>
                  <a:cubicBezTo>
                    <a:pt x="390796" y="473113"/>
                    <a:pt x="388986" y="474542"/>
                    <a:pt x="387081" y="475970"/>
                  </a:cubicBezTo>
                  <a:cubicBezTo>
                    <a:pt x="382957" y="479114"/>
                    <a:pt x="378661" y="482047"/>
                    <a:pt x="374223" y="484733"/>
                  </a:cubicBezTo>
                  <a:cubicBezTo>
                    <a:pt x="343533" y="503822"/>
                    <a:pt x="309605" y="517118"/>
                    <a:pt x="274115" y="523976"/>
                  </a:cubicBezTo>
                  <a:cubicBezTo>
                    <a:pt x="271258" y="524662"/>
                    <a:pt x="268362" y="525205"/>
                    <a:pt x="265447" y="525596"/>
                  </a:cubicBezTo>
                  <a:cubicBezTo>
                    <a:pt x="233301" y="531158"/>
                    <a:pt x="200535" y="532225"/>
                    <a:pt x="168102" y="528739"/>
                  </a:cubicBezTo>
                  <a:cubicBezTo>
                    <a:pt x="163044" y="528167"/>
                    <a:pt x="157957" y="527844"/>
                    <a:pt x="152862" y="527786"/>
                  </a:cubicBezTo>
                  <a:cubicBezTo>
                    <a:pt x="149432" y="527786"/>
                    <a:pt x="146575" y="527786"/>
                    <a:pt x="143337" y="527786"/>
                  </a:cubicBezTo>
                  <a:cubicBezTo>
                    <a:pt x="138870" y="527320"/>
                    <a:pt x="134440" y="526529"/>
                    <a:pt x="130097" y="525405"/>
                  </a:cubicBezTo>
                  <a:cubicBezTo>
                    <a:pt x="76528" y="498421"/>
                    <a:pt x="31342" y="457320"/>
                    <a:pt x="-586" y="406533"/>
                  </a:cubicBezTo>
                  <a:cubicBezTo>
                    <a:pt x="9463" y="405609"/>
                    <a:pt x="19283" y="403009"/>
                    <a:pt x="28465" y="398818"/>
                  </a:cubicBezTo>
                  <a:lnTo>
                    <a:pt x="33133" y="396532"/>
                  </a:lnTo>
                  <a:cubicBezTo>
                    <a:pt x="44486" y="390503"/>
                    <a:pt x="54678" y="382511"/>
                    <a:pt x="63231" y="372910"/>
                  </a:cubicBezTo>
                  <a:lnTo>
                    <a:pt x="64756" y="371195"/>
                  </a:lnTo>
                  <a:cubicBezTo>
                    <a:pt x="65441" y="370481"/>
                    <a:pt x="66079" y="369709"/>
                    <a:pt x="66660" y="368909"/>
                  </a:cubicBezTo>
                  <a:cubicBezTo>
                    <a:pt x="72642" y="361746"/>
                    <a:pt x="77547" y="353765"/>
                    <a:pt x="81234" y="345192"/>
                  </a:cubicBezTo>
                  <a:cubicBezTo>
                    <a:pt x="82100" y="343668"/>
                    <a:pt x="82834" y="342077"/>
                    <a:pt x="83424" y="340430"/>
                  </a:cubicBezTo>
                  <a:cubicBezTo>
                    <a:pt x="86939" y="331238"/>
                    <a:pt x="89282" y="321637"/>
                    <a:pt x="90378" y="311855"/>
                  </a:cubicBezTo>
                  <a:lnTo>
                    <a:pt x="90378" y="305949"/>
                  </a:lnTo>
                  <a:cubicBezTo>
                    <a:pt x="90520" y="303539"/>
                    <a:pt x="90520" y="301120"/>
                    <a:pt x="90378" y="298710"/>
                  </a:cubicBezTo>
                  <a:cubicBezTo>
                    <a:pt x="95807" y="298710"/>
                    <a:pt x="101046" y="298710"/>
                    <a:pt x="106284" y="298043"/>
                  </a:cubicBezTo>
                  <a:lnTo>
                    <a:pt x="106284" y="298043"/>
                  </a:lnTo>
                  <a:cubicBezTo>
                    <a:pt x="110189" y="298043"/>
                    <a:pt x="114095" y="297472"/>
                    <a:pt x="117905" y="296995"/>
                  </a:cubicBezTo>
                  <a:cubicBezTo>
                    <a:pt x="128839" y="295691"/>
                    <a:pt x="139660" y="293586"/>
                    <a:pt x="150290" y="290709"/>
                  </a:cubicBezTo>
                  <a:lnTo>
                    <a:pt x="150290" y="290709"/>
                  </a:lnTo>
                  <a:lnTo>
                    <a:pt x="161720" y="286899"/>
                  </a:lnTo>
                  <a:cubicBezTo>
                    <a:pt x="178617" y="281070"/>
                    <a:pt x="194638" y="272964"/>
                    <a:pt x="209345" y="262801"/>
                  </a:cubicBezTo>
                  <a:lnTo>
                    <a:pt x="216965" y="257848"/>
                  </a:lnTo>
                  <a:cubicBezTo>
                    <a:pt x="224785" y="251999"/>
                    <a:pt x="232195" y="245637"/>
                    <a:pt x="239158" y="238798"/>
                  </a:cubicBezTo>
                  <a:cubicBezTo>
                    <a:pt x="243159" y="234988"/>
                    <a:pt x="247064" y="230892"/>
                    <a:pt x="250683" y="226701"/>
                  </a:cubicBezTo>
                  <a:cubicBezTo>
                    <a:pt x="252208" y="224987"/>
                    <a:pt x="253636" y="223177"/>
                    <a:pt x="255065" y="221462"/>
                  </a:cubicBezTo>
                  <a:cubicBezTo>
                    <a:pt x="262799" y="212195"/>
                    <a:pt x="269686" y="202250"/>
                    <a:pt x="275639" y="191744"/>
                  </a:cubicBezTo>
                  <a:lnTo>
                    <a:pt x="278687" y="186220"/>
                  </a:lnTo>
                  <a:cubicBezTo>
                    <a:pt x="282983" y="178276"/>
                    <a:pt x="286773" y="170065"/>
                    <a:pt x="290022" y="161645"/>
                  </a:cubicBezTo>
                  <a:lnTo>
                    <a:pt x="290022" y="161645"/>
                  </a:lnTo>
                  <a:cubicBezTo>
                    <a:pt x="290822" y="159807"/>
                    <a:pt x="291517" y="157931"/>
                    <a:pt x="292117" y="156026"/>
                  </a:cubicBezTo>
                  <a:cubicBezTo>
                    <a:pt x="294117" y="150501"/>
                    <a:pt x="295927" y="144882"/>
                    <a:pt x="297451" y="139262"/>
                  </a:cubicBezTo>
                  <a:lnTo>
                    <a:pt x="298975" y="133451"/>
                  </a:lnTo>
                  <a:cubicBezTo>
                    <a:pt x="299833" y="130118"/>
                    <a:pt x="300499" y="126593"/>
                    <a:pt x="301261" y="123260"/>
                  </a:cubicBezTo>
                  <a:lnTo>
                    <a:pt x="556341" y="22580"/>
                  </a:lnTo>
                  <a:cubicBezTo>
                    <a:pt x="589678" y="9436"/>
                    <a:pt x="624730" y="-3899"/>
                    <a:pt x="660258" y="482"/>
                  </a:cubicBezTo>
                  <a:lnTo>
                    <a:pt x="661211" y="482"/>
                  </a:lnTo>
                  <a:cubicBezTo>
                    <a:pt x="664088" y="749"/>
                    <a:pt x="666926" y="1292"/>
                    <a:pt x="669688" y="2102"/>
                  </a:cubicBezTo>
                  <a:lnTo>
                    <a:pt x="669688" y="2102"/>
                  </a:lnTo>
                  <a:cubicBezTo>
                    <a:pt x="681709" y="4187"/>
                    <a:pt x="692187" y="11522"/>
                    <a:pt x="698263" y="22104"/>
                  </a:cubicBezTo>
                  <a:cubicBezTo>
                    <a:pt x="700026" y="25495"/>
                    <a:pt x="701035" y="29238"/>
                    <a:pt x="701216" y="33058"/>
                  </a:cubicBezTo>
                  <a:cubicBezTo>
                    <a:pt x="701616" y="34934"/>
                    <a:pt x="701712" y="36868"/>
                    <a:pt x="701502" y="38773"/>
                  </a:cubicBezTo>
                  <a:close/>
                </a:path>
              </a:pathLst>
            </a:custGeom>
            <a:solidFill>
              <a:srgbClr val="51663D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24" name="Freeform 24"/>
            <p:cNvSpPr/>
            <p:nvPr/>
          </p:nvSpPr>
          <p:spPr>
            <a:xfrm>
              <a:off x="9373493" y="3522627"/>
              <a:ext cx="372237" cy="139160"/>
            </a:xfrm>
            <a:custGeom>
              <a:avLst/>
              <a:gdLst/>
              <a:ahLst/>
              <a:cxnLst/>
              <a:rect l="l" t="t" r="r" b="b"/>
              <a:pathLst>
                <a:path w="372237" h="139160">
                  <a:moveTo>
                    <a:pt x="371651" y="1728"/>
                  </a:moveTo>
                  <a:cubicBezTo>
                    <a:pt x="249255" y="51163"/>
                    <a:pt x="124001" y="96978"/>
                    <a:pt x="-586" y="138793"/>
                  </a:cubicBezTo>
                  <a:lnTo>
                    <a:pt x="938" y="132982"/>
                  </a:lnTo>
                  <a:cubicBezTo>
                    <a:pt x="122096" y="92501"/>
                    <a:pt x="243349" y="47829"/>
                    <a:pt x="362221" y="-368"/>
                  </a:cubicBezTo>
                  <a:lnTo>
                    <a:pt x="363173" y="-368"/>
                  </a:lnTo>
                  <a:cubicBezTo>
                    <a:pt x="366060" y="51"/>
                    <a:pt x="368898" y="756"/>
                    <a:pt x="371651" y="1728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25" name="Freeform 25"/>
            <p:cNvSpPr/>
            <p:nvPr/>
          </p:nvSpPr>
          <p:spPr>
            <a:xfrm>
              <a:off x="9366064" y="3556156"/>
              <a:ext cx="411935" cy="128492"/>
            </a:xfrm>
            <a:custGeom>
              <a:avLst/>
              <a:gdLst/>
              <a:ahLst/>
              <a:cxnLst/>
              <a:rect l="l" t="t" r="r" b="b"/>
              <a:pathLst>
                <a:path w="411935" h="128492">
                  <a:moveTo>
                    <a:pt x="411179" y="5157"/>
                  </a:moveTo>
                  <a:cubicBezTo>
                    <a:pt x="278668" y="60630"/>
                    <a:pt x="140641" y="101854"/>
                    <a:pt x="-586" y="128124"/>
                  </a:cubicBezTo>
                  <a:cubicBezTo>
                    <a:pt x="214" y="126286"/>
                    <a:pt x="909" y="124409"/>
                    <a:pt x="1509" y="122505"/>
                  </a:cubicBezTo>
                  <a:cubicBezTo>
                    <a:pt x="142013" y="96206"/>
                    <a:pt x="279306" y="55011"/>
                    <a:pt x="411084" y="-368"/>
                  </a:cubicBezTo>
                  <a:cubicBezTo>
                    <a:pt x="411398" y="1461"/>
                    <a:pt x="411436" y="3318"/>
                    <a:pt x="411179" y="5157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26" name="Freeform 26"/>
            <p:cNvSpPr/>
            <p:nvPr/>
          </p:nvSpPr>
          <p:spPr>
            <a:xfrm>
              <a:off x="9351681" y="3642738"/>
              <a:ext cx="368712" cy="71342"/>
            </a:xfrm>
            <a:custGeom>
              <a:avLst/>
              <a:gdLst/>
              <a:ahLst/>
              <a:cxnLst/>
              <a:rect l="l" t="t" r="r" b="b"/>
              <a:pathLst>
                <a:path w="368712" h="71342">
                  <a:moveTo>
                    <a:pt x="368127" y="-368"/>
                  </a:moveTo>
                  <a:lnTo>
                    <a:pt x="360602" y="6681"/>
                  </a:lnTo>
                  <a:lnTo>
                    <a:pt x="360602" y="6681"/>
                  </a:lnTo>
                  <a:cubicBezTo>
                    <a:pt x="241739" y="35979"/>
                    <a:pt x="121086" y="57458"/>
                    <a:pt x="-586" y="70974"/>
                  </a:cubicBezTo>
                  <a:lnTo>
                    <a:pt x="2462" y="65450"/>
                  </a:lnTo>
                  <a:cubicBezTo>
                    <a:pt x="125677" y="51658"/>
                    <a:pt x="247835" y="29674"/>
                    <a:pt x="368127" y="-368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27" name="Freeform 27"/>
            <p:cNvSpPr/>
            <p:nvPr/>
          </p:nvSpPr>
          <p:spPr>
            <a:xfrm>
              <a:off x="9326726" y="3717598"/>
              <a:ext cx="310133" cy="31724"/>
            </a:xfrm>
            <a:custGeom>
              <a:avLst/>
              <a:gdLst/>
              <a:ahLst/>
              <a:cxnLst/>
              <a:rect l="l" t="t" r="r" b="b"/>
              <a:pathLst>
                <a:path w="310133" h="31724">
                  <a:moveTo>
                    <a:pt x="309548" y="1162"/>
                  </a:moveTo>
                  <a:cubicBezTo>
                    <a:pt x="206963" y="18164"/>
                    <a:pt x="103350" y="28251"/>
                    <a:pt x="-586" y="31357"/>
                  </a:cubicBezTo>
                  <a:cubicBezTo>
                    <a:pt x="937" y="29642"/>
                    <a:pt x="2366" y="27832"/>
                    <a:pt x="3795" y="26118"/>
                  </a:cubicBezTo>
                  <a:cubicBezTo>
                    <a:pt x="97359" y="23070"/>
                    <a:pt x="190647" y="14393"/>
                    <a:pt x="283163" y="115"/>
                  </a:cubicBezTo>
                  <a:lnTo>
                    <a:pt x="282306" y="115"/>
                  </a:lnTo>
                  <a:cubicBezTo>
                    <a:pt x="291393" y="-781"/>
                    <a:pt x="300556" y="-428"/>
                    <a:pt x="309548" y="1162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28" name="Freeform 28"/>
            <p:cNvSpPr/>
            <p:nvPr/>
          </p:nvSpPr>
          <p:spPr>
            <a:xfrm>
              <a:off x="9286244" y="3756466"/>
              <a:ext cx="400193" cy="33051"/>
            </a:xfrm>
            <a:custGeom>
              <a:avLst/>
              <a:gdLst/>
              <a:ahLst/>
              <a:cxnLst/>
              <a:rect l="l" t="t" r="r" b="b"/>
              <a:pathLst>
                <a:path w="400193" h="33051">
                  <a:moveTo>
                    <a:pt x="399464" y="-368"/>
                  </a:moveTo>
                  <a:cubicBezTo>
                    <a:pt x="399654" y="1375"/>
                    <a:pt x="399654" y="3128"/>
                    <a:pt x="399464" y="4871"/>
                  </a:cubicBezTo>
                  <a:cubicBezTo>
                    <a:pt x="305347" y="23407"/>
                    <a:pt x="209640" y="32722"/>
                    <a:pt x="113714" y="32684"/>
                  </a:cubicBezTo>
                  <a:cubicBezTo>
                    <a:pt x="75614" y="32684"/>
                    <a:pt x="37514" y="31188"/>
                    <a:pt x="-586" y="28207"/>
                  </a:cubicBezTo>
                  <a:lnTo>
                    <a:pt x="6462" y="23921"/>
                  </a:lnTo>
                  <a:cubicBezTo>
                    <a:pt x="137955" y="33465"/>
                    <a:pt x="270142" y="25293"/>
                    <a:pt x="399464" y="-368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29" name="Freeform 29"/>
            <p:cNvSpPr/>
            <p:nvPr/>
          </p:nvSpPr>
          <p:spPr>
            <a:xfrm>
              <a:off x="9228047" y="3797519"/>
              <a:ext cx="438054" cy="27555"/>
            </a:xfrm>
            <a:custGeom>
              <a:avLst/>
              <a:gdLst/>
              <a:ahLst/>
              <a:cxnLst/>
              <a:rect l="l" t="t" r="r" b="b"/>
              <a:pathLst>
                <a:path w="438054" h="27555">
                  <a:moveTo>
                    <a:pt x="437468" y="-368"/>
                  </a:moveTo>
                  <a:cubicBezTo>
                    <a:pt x="435468" y="1728"/>
                    <a:pt x="433373" y="3728"/>
                    <a:pt x="431372" y="5633"/>
                  </a:cubicBezTo>
                  <a:lnTo>
                    <a:pt x="431372" y="5633"/>
                  </a:lnTo>
                  <a:cubicBezTo>
                    <a:pt x="288706" y="30712"/>
                    <a:pt x="143050" y="33932"/>
                    <a:pt x="-586" y="15158"/>
                  </a:cubicBezTo>
                  <a:lnTo>
                    <a:pt x="10843" y="11348"/>
                  </a:lnTo>
                  <a:cubicBezTo>
                    <a:pt x="152823" y="28998"/>
                    <a:pt x="296669" y="25045"/>
                    <a:pt x="437468" y="-368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30" name="Freeform 30"/>
            <p:cNvSpPr/>
            <p:nvPr/>
          </p:nvSpPr>
          <p:spPr>
            <a:xfrm>
              <a:off x="9183469" y="3819236"/>
              <a:ext cx="364045" cy="69151"/>
            </a:xfrm>
            <a:custGeom>
              <a:avLst/>
              <a:gdLst/>
              <a:ahLst/>
              <a:cxnLst/>
              <a:rect l="l" t="t" r="r" b="b"/>
              <a:pathLst>
                <a:path w="364045" h="69151">
                  <a:moveTo>
                    <a:pt x="363459" y="63735"/>
                  </a:moveTo>
                  <a:cubicBezTo>
                    <a:pt x="360126" y="65450"/>
                    <a:pt x="357173" y="67164"/>
                    <a:pt x="353934" y="68784"/>
                  </a:cubicBezTo>
                  <a:lnTo>
                    <a:pt x="353934" y="68784"/>
                  </a:lnTo>
                  <a:cubicBezTo>
                    <a:pt x="232738" y="66526"/>
                    <a:pt x="112818" y="43485"/>
                    <a:pt x="-586" y="680"/>
                  </a:cubicBezTo>
                  <a:cubicBezTo>
                    <a:pt x="3319" y="680"/>
                    <a:pt x="7224" y="108"/>
                    <a:pt x="11034" y="-368"/>
                  </a:cubicBezTo>
                  <a:cubicBezTo>
                    <a:pt x="124011" y="40885"/>
                    <a:pt x="243197" y="62564"/>
                    <a:pt x="363459" y="63735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31" name="Freeform 31"/>
            <p:cNvSpPr/>
            <p:nvPr/>
          </p:nvSpPr>
          <p:spPr>
            <a:xfrm>
              <a:off x="9166896" y="3828190"/>
              <a:ext cx="308800" cy="97154"/>
            </a:xfrm>
            <a:custGeom>
              <a:avLst/>
              <a:gdLst/>
              <a:ahLst/>
              <a:cxnLst/>
              <a:rect l="l" t="t" r="r" b="b"/>
              <a:pathLst>
                <a:path w="308800" h="97154">
                  <a:moveTo>
                    <a:pt x="308215" y="96787"/>
                  </a:moveTo>
                  <a:cubicBezTo>
                    <a:pt x="199134" y="93492"/>
                    <a:pt x="92768" y="62059"/>
                    <a:pt x="-586" y="5538"/>
                  </a:cubicBezTo>
                  <a:lnTo>
                    <a:pt x="-586" y="-368"/>
                  </a:lnTo>
                  <a:cubicBezTo>
                    <a:pt x="87577" y="53658"/>
                    <a:pt x="187742" y="85005"/>
                    <a:pt x="290974" y="90882"/>
                  </a:cubicBezTo>
                  <a:lnTo>
                    <a:pt x="289641" y="90882"/>
                  </a:lnTo>
                  <a:cubicBezTo>
                    <a:pt x="296270" y="91025"/>
                    <a:pt x="302718" y="93072"/>
                    <a:pt x="308215" y="96787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32" name="Freeform 32"/>
            <p:cNvSpPr/>
            <p:nvPr/>
          </p:nvSpPr>
          <p:spPr>
            <a:xfrm>
              <a:off x="9157657" y="3862860"/>
              <a:ext cx="310419" cy="136683"/>
            </a:xfrm>
            <a:custGeom>
              <a:avLst/>
              <a:gdLst/>
              <a:ahLst/>
              <a:cxnLst/>
              <a:rect l="l" t="t" r="r" b="b"/>
              <a:pathLst>
                <a:path w="310419" h="136683">
                  <a:moveTo>
                    <a:pt x="309833" y="131839"/>
                  </a:moveTo>
                  <a:cubicBezTo>
                    <a:pt x="307929" y="133459"/>
                    <a:pt x="306119" y="134887"/>
                    <a:pt x="304214" y="136316"/>
                  </a:cubicBezTo>
                  <a:cubicBezTo>
                    <a:pt x="192343" y="121467"/>
                    <a:pt x="86805" y="75794"/>
                    <a:pt x="-586" y="4395"/>
                  </a:cubicBezTo>
                  <a:cubicBezTo>
                    <a:pt x="280" y="2871"/>
                    <a:pt x="1014" y="1280"/>
                    <a:pt x="1604" y="-368"/>
                  </a:cubicBezTo>
                  <a:cubicBezTo>
                    <a:pt x="89767" y="71975"/>
                    <a:pt x="196648" y="117819"/>
                    <a:pt x="309833" y="131839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33" name="Freeform 33"/>
            <p:cNvSpPr/>
            <p:nvPr/>
          </p:nvSpPr>
          <p:spPr>
            <a:xfrm>
              <a:off x="9139750" y="3891054"/>
              <a:ext cx="210692" cy="157448"/>
            </a:xfrm>
            <a:custGeom>
              <a:avLst/>
              <a:gdLst/>
              <a:ahLst/>
              <a:cxnLst/>
              <a:rect l="l" t="t" r="r" b="b"/>
              <a:pathLst>
                <a:path w="210692" h="157448">
                  <a:moveTo>
                    <a:pt x="210107" y="155461"/>
                  </a:moveTo>
                  <a:cubicBezTo>
                    <a:pt x="207249" y="156147"/>
                    <a:pt x="204353" y="156690"/>
                    <a:pt x="201439" y="157080"/>
                  </a:cubicBezTo>
                  <a:cubicBezTo>
                    <a:pt x="123686" y="121324"/>
                    <a:pt x="54725" y="68946"/>
                    <a:pt x="-586" y="3633"/>
                  </a:cubicBezTo>
                  <a:lnTo>
                    <a:pt x="937" y="1918"/>
                  </a:lnTo>
                  <a:cubicBezTo>
                    <a:pt x="1623" y="1204"/>
                    <a:pt x="2262" y="432"/>
                    <a:pt x="2843" y="-368"/>
                  </a:cubicBezTo>
                  <a:cubicBezTo>
                    <a:pt x="59307" y="66526"/>
                    <a:pt x="130163" y="119800"/>
                    <a:pt x="210107" y="155461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34" name="Freeform 34"/>
            <p:cNvSpPr/>
            <p:nvPr/>
          </p:nvSpPr>
          <p:spPr>
            <a:xfrm>
              <a:off x="9105079" y="3919439"/>
              <a:ext cx="124396" cy="131254"/>
            </a:xfrm>
            <a:custGeom>
              <a:avLst/>
              <a:gdLst/>
              <a:ahLst/>
              <a:cxnLst/>
              <a:rect l="l" t="t" r="r" b="b"/>
              <a:pathLst>
                <a:path w="124396" h="131254">
                  <a:moveTo>
                    <a:pt x="123810" y="130887"/>
                  </a:moveTo>
                  <a:cubicBezTo>
                    <a:pt x="120381" y="130887"/>
                    <a:pt x="117524" y="130887"/>
                    <a:pt x="114285" y="130887"/>
                  </a:cubicBezTo>
                  <a:cubicBezTo>
                    <a:pt x="66918" y="96930"/>
                    <a:pt x="27684" y="52887"/>
                    <a:pt x="-586" y="1918"/>
                  </a:cubicBezTo>
                  <a:lnTo>
                    <a:pt x="4081" y="-368"/>
                  </a:lnTo>
                  <a:cubicBezTo>
                    <a:pt x="33342" y="52029"/>
                    <a:pt x="74318" y="96949"/>
                    <a:pt x="123810" y="130887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35" name="Freeform 35"/>
            <p:cNvSpPr/>
            <p:nvPr/>
          </p:nvSpPr>
          <p:spPr>
            <a:xfrm>
              <a:off x="9158806" y="4180232"/>
              <a:ext cx="285353" cy="448311"/>
            </a:xfrm>
            <a:custGeom>
              <a:avLst/>
              <a:gdLst/>
              <a:ahLst/>
              <a:cxnLst/>
              <a:rect l="l" t="t" r="r" b="b"/>
              <a:pathLst>
                <a:path w="285353" h="448311">
                  <a:moveTo>
                    <a:pt x="14647" y="107837"/>
                  </a:moveTo>
                  <a:cubicBezTo>
                    <a:pt x="43222" y="123649"/>
                    <a:pt x="55414" y="157082"/>
                    <a:pt x="65796" y="187752"/>
                  </a:cubicBezTo>
                  <a:cubicBezTo>
                    <a:pt x="91200" y="262809"/>
                    <a:pt x="116593" y="337838"/>
                    <a:pt x="141996" y="412828"/>
                  </a:cubicBezTo>
                  <a:cubicBezTo>
                    <a:pt x="144130" y="420791"/>
                    <a:pt x="147683" y="428306"/>
                    <a:pt x="152474" y="435021"/>
                  </a:cubicBezTo>
                  <a:cubicBezTo>
                    <a:pt x="157474" y="441812"/>
                    <a:pt x="165704" y="445442"/>
                    <a:pt x="174095" y="444546"/>
                  </a:cubicBezTo>
                  <a:cubicBezTo>
                    <a:pt x="182030" y="443194"/>
                    <a:pt x="187373" y="435669"/>
                    <a:pt x="186021" y="427735"/>
                  </a:cubicBezTo>
                  <a:cubicBezTo>
                    <a:pt x="185944" y="427268"/>
                    <a:pt x="185840" y="426811"/>
                    <a:pt x="185716" y="426353"/>
                  </a:cubicBezTo>
                  <a:cubicBezTo>
                    <a:pt x="200280" y="439546"/>
                    <a:pt x="219034" y="447175"/>
                    <a:pt x="238675" y="447880"/>
                  </a:cubicBezTo>
                  <a:cubicBezTo>
                    <a:pt x="258573" y="448937"/>
                    <a:pt x="276794" y="436764"/>
                    <a:pt x="283443" y="417971"/>
                  </a:cubicBezTo>
                  <a:cubicBezTo>
                    <a:pt x="287538" y="402922"/>
                    <a:pt x="281442" y="387015"/>
                    <a:pt x="274584" y="373014"/>
                  </a:cubicBezTo>
                  <a:cubicBezTo>
                    <a:pt x="229341" y="280430"/>
                    <a:pt x="158093" y="195181"/>
                    <a:pt x="128375" y="96789"/>
                  </a:cubicBezTo>
                  <a:cubicBezTo>
                    <a:pt x="122660" y="77739"/>
                    <a:pt x="113040" y="49164"/>
                    <a:pt x="105801" y="30780"/>
                  </a:cubicBezTo>
                  <a:cubicBezTo>
                    <a:pt x="98562" y="12397"/>
                    <a:pt x="84084" y="15445"/>
                    <a:pt x="66939" y="6110"/>
                  </a:cubicBezTo>
                  <a:cubicBezTo>
                    <a:pt x="49622" y="-3977"/>
                    <a:pt x="27849" y="-2157"/>
                    <a:pt x="12456" y="10682"/>
                  </a:cubicBezTo>
                  <a:cubicBezTo>
                    <a:pt x="1779" y="22503"/>
                    <a:pt x="-2707" y="38676"/>
                    <a:pt x="359" y="54307"/>
                  </a:cubicBezTo>
                  <a:cubicBezTo>
                    <a:pt x="2760" y="72700"/>
                    <a:pt x="7561" y="90692"/>
                    <a:pt x="14647" y="107837"/>
                  </a:cubicBezTo>
                  <a:close/>
                </a:path>
              </a:pathLst>
            </a:custGeom>
            <a:solidFill>
              <a:schemeClr val="accent2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36" name="Freeform 36"/>
            <p:cNvSpPr/>
            <p:nvPr/>
          </p:nvSpPr>
          <p:spPr>
            <a:xfrm>
              <a:off x="8499289" y="3545728"/>
              <a:ext cx="340373" cy="483212"/>
            </a:xfrm>
            <a:custGeom>
              <a:avLst/>
              <a:gdLst/>
              <a:ahLst/>
              <a:cxnLst/>
              <a:rect l="l" t="t" r="r" b="b"/>
              <a:pathLst>
                <a:path w="340373" h="483212">
                  <a:moveTo>
                    <a:pt x="338218" y="236183"/>
                  </a:moveTo>
                  <a:cubicBezTo>
                    <a:pt x="332950" y="259005"/>
                    <a:pt x="313386" y="275712"/>
                    <a:pt x="290022" y="277331"/>
                  </a:cubicBezTo>
                  <a:cubicBezTo>
                    <a:pt x="311071" y="319193"/>
                    <a:pt x="318558" y="366561"/>
                    <a:pt x="311453" y="412872"/>
                  </a:cubicBezTo>
                  <a:cubicBezTo>
                    <a:pt x="309509" y="428312"/>
                    <a:pt x="304347" y="443171"/>
                    <a:pt x="296308" y="456496"/>
                  </a:cubicBezTo>
                  <a:cubicBezTo>
                    <a:pt x="288183" y="469927"/>
                    <a:pt x="274762" y="479309"/>
                    <a:pt x="259351" y="482309"/>
                  </a:cubicBezTo>
                  <a:cubicBezTo>
                    <a:pt x="254874" y="483023"/>
                    <a:pt x="250302" y="483023"/>
                    <a:pt x="245825" y="482309"/>
                  </a:cubicBezTo>
                  <a:cubicBezTo>
                    <a:pt x="194772" y="360294"/>
                    <a:pt x="243063" y="291237"/>
                    <a:pt x="180103" y="222086"/>
                  </a:cubicBezTo>
                  <a:lnTo>
                    <a:pt x="174293" y="215609"/>
                  </a:lnTo>
                  <a:cubicBezTo>
                    <a:pt x="131049" y="167984"/>
                    <a:pt x="78185" y="115120"/>
                    <a:pt x="37514" y="76258"/>
                  </a:cubicBezTo>
                  <a:cubicBezTo>
                    <a:pt x="22845" y="62256"/>
                    <a:pt x="9605" y="49969"/>
                    <a:pt x="-586" y="40635"/>
                  </a:cubicBezTo>
                  <a:cubicBezTo>
                    <a:pt x="1166" y="31662"/>
                    <a:pt x="3985" y="22937"/>
                    <a:pt x="7796" y="14631"/>
                  </a:cubicBezTo>
                  <a:cubicBezTo>
                    <a:pt x="7796" y="14631"/>
                    <a:pt x="7796" y="14631"/>
                    <a:pt x="7796" y="14631"/>
                  </a:cubicBezTo>
                  <a:cubicBezTo>
                    <a:pt x="8272" y="13088"/>
                    <a:pt x="8557" y="11488"/>
                    <a:pt x="8653" y="9869"/>
                  </a:cubicBezTo>
                  <a:lnTo>
                    <a:pt x="8653" y="8154"/>
                  </a:lnTo>
                  <a:lnTo>
                    <a:pt x="9224" y="8154"/>
                  </a:lnTo>
                  <a:cubicBezTo>
                    <a:pt x="76471" y="-3276"/>
                    <a:pt x="147051" y="-5371"/>
                    <a:pt x="212106" y="15489"/>
                  </a:cubicBezTo>
                  <a:cubicBezTo>
                    <a:pt x="237005" y="24147"/>
                    <a:pt x="258789" y="39987"/>
                    <a:pt x="274686" y="61018"/>
                  </a:cubicBezTo>
                  <a:cubicBezTo>
                    <a:pt x="289640" y="81116"/>
                    <a:pt x="291164" y="112929"/>
                    <a:pt x="272019" y="129122"/>
                  </a:cubicBezTo>
                  <a:cubicBezTo>
                    <a:pt x="290402" y="142552"/>
                    <a:pt x="311453" y="152554"/>
                    <a:pt x="324121" y="171413"/>
                  </a:cubicBezTo>
                  <a:cubicBezTo>
                    <a:pt x="337560" y="190130"/>
                    <a:pt x="342666" y="213571"/>
                    <a:pt x="338218" y="236183"/>
                  </a:cubicBezTo>
                  <a:close/>
                </a:path>
              </a:pathLst>
            </a:custGeom>
            <a:solidFill>
              <a:srgbClr val="51663D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37" name="Freeform 37"/>
            <p:cNvSpPr/>
            <p:nvPr/>
          </p:nvSpPr>
          <p:spPr>
            <a:xfrm>
              <a:off x="8645307" y="3567395"/>
              <a:ext cx="65150" cy="65151"/>
            </a:xfrm>
            <a:custGeom>
              <a:avLst/>
              <a:gdLst/>
              <a:ahLst/>
              <a:cxnLst/>
              <a:rect l="l" t="t" r="r" b="b"/>
              <a:pathLst>
                <a:path w="65150" h="65151">
                  <a:moveTo>
                    <a:pt x="65151" y="32575"/>
                  </a:moveTo>
                  <a:cubicBezTo>
                    <a:pt x="65151" y="50566"/>
                    <a:pt x="50566" y="65151"/>
                    <a:pt x="32576" y="65151"/>
                  </a:cubicBezTo>
                  <a:cubicBezTo>
                    <a:pt x="14585" y="65151"/>
                    <a:pt x="0" y="50566"/>
                    <a:pt x="0" y="32575"/>
                  </a:cubicBezTo>
                  <a:cubicBezTo>
                    <a:pt x="0" y="14584"/>
                    <a:pt x="14585" y="0"/>
                    <a:pt x="32576" y="0"/>
                  </a:cubicBezTo>
                  <a:cubicBezTo>
                    <a:pt x="50566" y="0"/>
                    <a:pt x="65151" y="14585"/>
                    <a:pt x="65151" y="32575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38" name="Freeform 38"/>
            <p:cNvSpPr/>
            <p:nvPr/>
          </p:nvSpPr>
          <p:spPr>
            <a:xfrm>
              <a:off x="8782182" y="4057494"/>
              <a:ext cx="410241" cy="245802"/>
            </a:xfrm>
            <a:custGeom>
              <a:avLst/>
              <a:gdLst/>
              <a:ahLst/>
              <a:cxnLst/>
              <a:rect l="l" t="t" r="r" b="b"/>
              <a:pathLst>
                <a:path w="410241" h="245802">
                  <a:moveTo>
                    <a:pt x="409655" y="245435"/>
                  </a:moveTo>
                  <a:lnTo>
                    <a:pt x="403749" y="239529"/>
                  </a:lnTo>
                  <a:cubicBezTo>
                    <a:pt x="403749" y="239529"/>
                    <a:pt x="156099" y="251531"/>
                    <a:pt x="21035" y="69889"/>
                  </a:cubicBezTo>
                  <a:cubicBezTo>
                    <a:pt x="13130" y="59221"/>
                    <a:pt x="5891" y="48839"/>
                    <a:pt x="-586" y="38742"/>
                  </a:cubicBezTo>
                  <a:cubicBezTo>
                    <a:pt x="366" y="37028"/>
                    <a:pt x="1414" y="35313"/>
                    <a:pt x="2461" y="33694"/>
                  </a:cubicBezTo>
                  <a:cubicBezTo>
                    <a:pt x="16596" y="14625"/>
                    <a:pt x="38171" y="2471"/>
                    <a:pt x="61802" y="261"/>
                  </a:cubicBezTo>
                  <a:cubicBezTo>
                    <a:pt x="85205" y="-1749"/>
                    <a:pt x="108780" y="1071"/>
                    <a:pt x="131049" y="8548"/>
                  </a:cubicBezTo>
                  <a:cubicBezTo>
                    <a:pt x="219060" y="34646"/>
                    <a:pt x="292974" y="94273"/>
                    <a:pt x="358506" y="158471"/>
                  </a:cubicBezTo>
                  <a:cubicBezTo>
                    <a:pt x="407940" y="207144"/>
                    <a:pt x="409655" y="245054"/>
                    <a:pt x="409655" y="245435"/>
                  </a:cubicBezTo>
                  <a:close/>
                </a:path>
              </a:pathLst>
            </a:custGeom>
            <a:solidFill>
              <a:srgbClr val="F6EFD2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39" name="Freeform 39"/>
            <p:cNvSpPr/>
            <p:nvPr/>
          </p:nvSpPr>
          <p:spPr>
            <a:xfrm>
              <a:off x="8227969" y="3533434"/>
              <a:ext cx="332628" cy="57869"/>
            </a:xfrm>
            <a:custGeom>
              <a:avLst/>
              <a:gdLst/>
              <a:ahLst/>
              <a:cxnLst/>
              <a:rect l="l" t="t" r="r" b="b"/>
              <a:pathLst>
                <a:path w="332628" h="57869">
                  <a:moveTo>
                    <a:pt x="292260" y="4257"/>
                  </a:moveTo>
                  <a:cubicBezTo>
                    <a:pt x="305938" y="7676"/>
                    <a:pt x="318444" y="14715"/>
                    <a:pt x="328455" y="24640"/>
                  </a:cubicBezTo>
                  <a:cubicBezTo>
                    <a:pt x="332884" y="28602"/>
                    <a:pt x="333265" y="35404"/>
                    <a:pt x="329303" y="39842"/>
                  </a:cubicBezTo>
                  <a:cubicBezTo>
                    <a:pt x="328588" y="40642"/>
                    <a:pt x="327760" y="41328"/>
                    <a:pt x="326836" y="41880"/>
                  </a:cubicBezTo>
                  <a:cubicBezTo>
                    <a:pt x="313358" y="49910"/>
                    <a:pt x="298442" y="55215"/>
                    <a:pt x="282925" y="57501"/>
                  </a:cubicBezTo>
                  <a:cubicBezTo>
                    <a:pt x="259732" y="55996"/>
                    <a:pt x="236739" y="52301"/>
                    <a:pt x="214251" y="46453"/>
                  </a:cubicBezTo>
                  <a:cubicBezTo>
                    <a:pt x="145156" y="29384"/>
                    <a:pt x="74938" y="17192"/>
                    <a:pt x="4129" y="9972"/>
                  </a:cubicBezTo>
                  <a:cubicBezTo>
                    <a:pt x="-2253" y="9400"/>
                    <a:pt x="-2062" y="3590"/>
                    <a:pt x="4129" y="3304"/>
                  </a:cubicBezTo>
                  <a:cubicBezTo>
                    <a:pt x="79186" y="351"/>
                    <a:pt x="232062" y="-3649"/>
                    <a:pt x="292260" y="4257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40" name="Freeform 40"/>
            <p:cNvSpPr/>
            <p:nvPr/>
          </p:nvSpPr>
          <p:spPr>
            <a:xfrm>
              <a:off x="8151887" y="3446760"/>
              <a:ext cx="338913" cy="487538"/>
            </a:xfrm>
            <a:custGeom>
              <a:avLst/>
              <a:gdLst/>
              <a:ahLst/>
              <a:cxnLst/>
              <a:rect l="l" t="t" r="r" b="b"/>
              <a:pathLst>
                <a:path w="338913" h="487538">
                  <a:moveTo>
                    <a:pt x="25727" y="41781"/>
                  </a:moveTo>
                  <a:cubicBezTo>
                    <a:pt x="58426" y="-3643"/>
                    <a:pt x="121758" y="-13969"/>
                    <a:pt x="167183" y="18731"/>
                  </a:cubicBezTo>
                  <a:cubicBezTo>
                    <a:pt x="197577" y="40600"/>
                    <a:pt x="213427" y="77443"/>
                    <a:pt x="208417" y="114552"/>
                  </a:cubicBezTo>
                  <a:cubicBezTo>
                    <a:pt x="236992" y="108837"/>
                    <a:pt x="267948" y="123410"/>
                    <a:pt x="286998" y="145223"/>
                  </a:cubicBezTo>
                  <a:cubicBezTo>
                    <a:pt x="305572" y="167816"/>
                    <a:pt x="315668" y="196182"/>
                    <a:pt x="315573" y="225423"/>
                  </a:cubicBezTo>
                  <a:cubicBezTo>
                    <a:pt x="315468" y="254465"/>
                    <a:pt x="310382" y="283269"/>
                    <a:pt x="300524" y="310577"/>
                  </a:cubicBezTo>
                  <a:cubicBezTo>
                    <a:pt x="338624" y="332580"/>
                    <a:pt x="347482" y="382776"/>
                    <a:pt x="329099" y="422876"/>
                  </a:cubicBezTo>
                  <a:cubicBezTo>
                    <a:pt x="310715" y="462977"/>
                    <a:pt x="265376" y="487266"/>
                    <a:pt x="221085" y="487170"/>
                  </a:cubicBezTo>
                  <a:cubicBezTo>
                    <a:pt x="176356" y="485522"/>
                    <a:pt x="134074" y="466292"/>
                    <a:pt x="103451" y="433640"/>
                  </a:cubicBezTo>
                  <a:cubicBezTo>
                    <a:pt x="73324" y="401036"/>
                    <a:pt x="50778" y="362164"/>
                    <a:pt x="37443" y="319816"/>
                  </a:cubicBezTo>
                  <a:cubicBezTo>
                    <a:pt x="8678" y="237139"/>
                    <a:pt x="-25327" y="113028"/>
                    <a:pt x="25727" y="41781"/>
                  </a:cubicBezTo>
                  <a:close/>
                </a:path>
              </a:pathLst>
            </a:custGeom>
            <a:solidFill>
              <a:srgbClr val="FEB23B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41" name="Freeform 41"/>
            <p:cNvSpPr/>
            <p:nvPr/>
          </p:nvSpPr>
          <p:spPr>
            <a:xfrm>
              <a:off x="8021256" y="3425662"/>
              <a:ext cx="388888" cy="556028"/>
            </a:xfrm>
            <a:custGeom>
              <a:avLst/>
              <a:gdLst/>
              <a:ahLst/>
              <a:cxnLst/>
              <a:rect l="l" t="t" r="r" b="b"/>
              <a:pathLst>
                <a:path w="388888" h="556028">
                  <a:moveTo>
                    <a:pt x="387720" y="353868"/>
                  </a:moveTo>
                  <a:cubicBezTo>
                    <a:pt x="385006" y="377394"/>
                    <a:pt x="375776" y="399702"/>
                    <a:pt x="361050" y="418257"/>
                  </a:cubicBezTo>
                  <a:cubicBezTo>
                    <a:pt x="361813" y="420162"/>
                    <a:pt x="362765" y="422067"/>
                    <a:pt x="363527" y="423972"/>
                  </a:cubicBezTo>
                  <a:cubicBezTo>
                    <a:pt x="371957" y="442307"/>
                    <a:pt x="377453" y="461843"/>
                    <a:pt x="379815" y="481884"/>
                  </a:cubicBezTo>
                  <a:cubicBezTo>
                    <a:pt x="381186" y="495009"/>
                    <a:pt x="379396" y="508268"/>
                    <a:pt x="374576" y="520555"/>
                  </a:cubicBezTo>
                  <a:cubicBezTo>
                    <a:pt x="371223" y="529299"/>
                    <a:pt x="365680" y="537043"/>
                    <a:pt x="358479" y="543034"/>
                  </a:cubicBezTo>
                  <a:cubicBezTo>
                    <a:pt x="337333" y="560370"/>
                    <a:pt x="305615" y="558179"/>
                    <a:pt x="280850" y="546559"/>
                  </a:cubicBezTo>
                  <a:cubicBezTo>
                    <a:pt x="272220" y="542396"/>
                    <a:pt x="263962" y="537490"/>
                    <a:pt x="256180" y="531890"/>
                  </a:cubicBezTo>
                  <a:cubicBezTo>
                    <a:pt x="254828" y="531080"/>
                    <a:pt x="253523" y="530185"/>
                    <a:pt x="252275" y="529223"/>
                  </a:cubicBezTo>
                  <a:cubicBezTo>
                    <a:pt x="239226" y="519698"/>
                    <a:pt x="226843" y="509030"/>
                    <a:pt x="214175" y="499600"/>
                  </a:cubicBezTo>
                  <a:cubicBezTo>
                    <a:pt x="166902" y="465225"/>
                    <a:pt x="110629" y="445365"/>
                    <a:pt x="52250" y="442450"/>
                  </a:cubicBezTo>
                  <a:cubicBezTo>
                    <a:pt x="40105" y="442812"/>
                    <a:pt x="27999" y="440812"/>
                    <a:pt x="16627" y="436545"/>
                  </a:cubicBezTo>
                  <a:cubicBezTo>
                    <a:pt x="5768" y="431306"/>
                    <a:pt x="-4519" y="411018"/>
                    <a:pt x="910" y="400159"/>
                  </a:cubicBezTo>
                  <a:cubicBezTo>
                    <a:pt x="30819" y="341104"/>
                    <a:pt x="37486" y="274048"/>
                    <a:pt x="40153" y="207183"/>
                  </a:cubicBezTo>
                  <a:cubicBezTo>
                    <a:pt x="40248" y="205468"/>
                    <a:pt x="40248" y="203754"/>
                    <a:pt x="40153" y="202039"/>
                  </a:cubicBezTo>
                  <a:cubicBezTo>
                    <a:pt x="40153" y="188418"/>
                    <a:pt x="41106" y="174988"/>
                    <a:pt x="41487" y="161463"/>
                  </a:cubicBezTo>
                  <a:cubicBezTo>
                    <a:pt x="42534" y="126792"/>
                    <a:pt x="43868" y="91263"/>
                    <a:pt x="57870" y="59450"/>
                  </a:cubicBezTo>
                  <a:cubicBezTo>
                    <a:pt x="71872" y="27636"/>
                    <a:pt x="101494" y="395"/>
                    <a:pt x="136070" y="-367"/>
                  </a:cubicBezTo>
                  <a:cubicBezTo>
                    <a:pt x="152129" y="-434"/>
                    <a:pt x="167808" y="4491"/>
                    <a:pt x="180933" y="13730"/>
                  </a:cubicBezTo>
                  <a:lnTo>
                    <a:pt x="180933" y="13730"/>
                  </a:lnTo>
                  <a:cubicBezTo>
                    <a:pt x="190572" y="20255"/>
                    <a:pt x="198906" y="28532"/>
                    <a:pt x="205508" y="38114"/>
                  </a:cubicBezTo>
                  <a:cubicBezTo>
                    <a:pt x="213927" y="50792"/>
                    <a:pt x="219966" y="64898"/>
                    <a:pt x="223319" y="79738"/>
                  </a:cubicBezTo>
                  <a:cubicBezTo>
                    <a:pt x="223357" y="80052"/>
                    <a:pt x="223357" y="80376"/>
                    <a:pt x="223319" y="80691"/>
                  </a:cubicBezTo>
                  <a:cubicBezTo>
                    <a:pt x="224881" y="87377"/>
                    <a:pt x="226024" y="94150"/>
                    <a:pt x="226748" y="100979"/>
                  </a:cubicBezTo>
                  <a:cubicBezTo>
                    <a:pt x="226748" y="102503"/>
                    <a:pt x="226748" y="104122"/>
                    <a:pt x="226748" y="105741"/>
                  </a:cubicBezTo>
                  <a:cubicBezTo>
                    <a:pt x="226748" y="109361"/>
                    <a:pt x="226748" y="112980"/>
                    <a:pt x="227415" y="116600"/>
                  </a:cubicBezTo>
                  <a:cubicBezTo>
                    <a:pt x="243598" y="109942"/>
                    <a:pt x="261819" y="110323"/>
                    <a:pt x="277707" y="117647"/>
                  </a:cubicBezTo>
                  <a:lnTo>
                    <a:pt x="278373" y="117647"/>
                  </a:lnTo>
                  <a:cubicBezTo>
                    <a:pt x="285765" y="120610"/>
                    <a:pt x="292747" y="124515"/>
                    <a:pt x="299138" y="129268"/>
                  </a:cubicBezTo>
                  <a:lnTo>
                    <a:pt x="300186" y="130030"/>
                  </a:lnTo>
                  <a:lnTo>
                    <a:pt x="300186" y="130030"/>
                  </a:lnTo>
                  <a:cubicBezTo>
                    <a:pt x="319455" y="145937"/>
                    <a:pt x="330971" y="169349"/>
                    <a:pt x="331809" y="194324"/>
                  </a:cubicBezTo>
                  <a:cubicBezTo>
                    <a:pt x="332295" y="213907"/>
                    <a:pt x="327389" y="233253"/>
                    <a:pt x="317616" y="250236"/>
                  </a:cubicBezTo>
                  <a:lnTo>
                    <a:pt x="317616" y="250236"/>
                  </a:lnTo>
                  <a:cubicBezTo>
                    <a:pt x="315016" y="255046"/>
                    <a:pt x="312016" y="259637"/>
                    <a:pt x="308663" y="263952"/>
                  </a:cubicBezTo>
                  <a:lnTo>
                    <a:pt x="308663" y="263952"/>
                  </a:lnTo>
                  <a:lnTo>
                    <a:pt x="309425" y="263952"/>
                  </a:lnTo>
                  <a:cubicBezTo>
                    <a:pt x="330666" y="258618"/>
                    <a:pt x="349144" y="268619"/>
                    <a:pt x="364384" y="284240"/>
                  </a:cubicBezTo>
                  <a:lnTo>
                    <a:pt x="364384" y="284240"/>
                  </a:lnTo>
                  <a:lnTo>
                    <a:pt x="366861" y="286907"/>
                  </a:lnTo>
                  <a:cubicBezTo>
                    <a:pt x="382968" y="305271"/>
                    <a:pt x="390550" y="329598"/>
                    <a:pt x="387720" y="353868"/>
                  </a:cubicBezTo>
                  <a:close/>
                </a:path>
              </a:pathLst>
            </a:custGeom>
            <a:solidFill>
              <a:srgbClr val="FEB23B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42" name="Freeform 42"/>
            <p:cNvSpPr/>
            <p:nvPr/>
          </p:nvSpPr>
          <p:spPr>
            <a:xfrm>
              <a:off x="8203032" y="3438772"/>
              <a:ext cx="219750" cy="508132"/>
            </a:xfrm>
            <a:custGeom>
              <a:avLst/>
              <a:gdLst/>
              <a:ahLst/>
              <a:cxnLst/>
              <a:rect l="l" t="t" r="r" b="b"/>
              <a:pathLst>
                <a:path w="219750" h="508132">
                  <a:moveTo>
                    <a:pt x="194325" y="507732"/>
                  </a:moveTo>
                  <a:lnTo>
                    <a:pt x="193563" y="507732"/>
                  </a:lnTo>
                  <a:cubicBezTo>
                    <a:pt x="192296" y="507360"/>
                    <a:pt x="191572" y="506046"/>
                    <a:pt x="191944" y="504779"/>
                  </a:cubicBezTo>
                  <a:cubicBezTo>
                    <a:pt x="201373" y="474575"/>
                    <a:pt x="197134" y="441762"/>
                    <a:pt x="180323" y="414958"/>
                  </a:cubicBezTo>
                  <a:cubicBezTo>
                    <a:pt x="179656" y="413939"/>
                    <a:pt x="179866" y="412586"/>
                    <a:pt x="180799" y="411815"/>
                  </a:cubicBezTo>
                  <a:cubicBezTo>
                    <a:pt x="208669" y="388736"/>
                    <a:pt x="220356" y="351417"/>
                    <a:pt x="210613" y="316565"/>
                  </a:cubicBezTo>
                  <a:cubicBezTo>
                    <a:pt x="201078" y="278922"/>
                    <a:pt x="167436" y="252385"/>
                    <a:pt x="128602" y="251890"/>
                  </a:cubicBezTo>
                  <a:cubicBezTo>
                    <a:pt x="127812" y="251881"/>
                    <a:pt x="127078" y="251442"/>
                    <a:pt x="126697" y="250747"/>
                  </a:cubicBezTo>
                  <a:cubicBezTo>
                    <a:pt x="126326" y="250061"/>
                    <a:pt x="126326" y="249242"/>
                    <a:pt x="126697" y="248557"/>
                  </a:cubicBezTo>
                  <a:cubicBezTo>
                    <a:pt x="138270" y="227316"/>
                    <a:pt x="143280" y="203113"/>
                    <a:pt x="141080" y="179024"/>
                  </a:cubicBezTo>
                  <a:cubicBezTo>
                    <a:pt x="138622" y="154849"/>
                    <a:pt x="127774" y="132304"/>
                    <a:pt x="110410" y="115302"/>
                  </a:cubicBezTo>
                  <a:cubicBezTo>
                    <a:pt x="92865" y="97909"/>
                    <a:pt x="68195" y="89737"/>
                    <a:pt x="43735" y="93204"/>
                  </a:cubicBezTo>
                  <a:cubicBezTo>
                    <a:pt x="43125" y="93442"/>
                    <a:pt x="42439" y="93442"/>
                    <a:pt x="41829" y="93204"/>
                  </a:cubicBezTo>
                  <a:cubicBezTo>
                    <a:pt x="41286" y="92832"/>
                    <a:pt x="40934" y="92242"/>
                    <a:pt x="40877" y="91584"/>
                  </a:cubicBezTo>
                  <a:cubicBezTo>
                    <a:pt x="39220" y="74773"/>
                    <a:pt x="35705" y="58190"/>
                    <a:pt x="30399" y="42150"/>
                  </a:cubicBezTo>
                  <a:cubicBezTo>
                    <a:pt x="25008" y="26472"/>
                    <a:pt x="14512" y="13060"/>
                    <a:pt x="586" y="4050"/>
                  </a:cubicBezTo>
                  <a:cubicBezTo>
                    <a:pt x="-538" y="3392"/>
                    <a:pt x="-919" y="1945"/>
                    <a:pt x="-271" y="811"/>
                  </a:cubicBezTo>
                  <a:cubicBezTo>
                    <a:pt x="424" y="-322"/>
                    <a:pt x="1900" y="-703"/>
                    <a:pt x="3063" y="-46"/>
                  </a:cubicBezTo>
                  <a:cubicBezTo>
                    <a:pt x="17931" y="9641"/>
                    <a:pt x="29123" y="24024"/>
                    <a:pt x="34876" y="40816"/>
                  </a:cubicBezTo>
                  <a:cubicBezTo>
                    <a:pt x="40087" y="56256"/>
                    <a:pt x="43544" y="72229"/>
                    <a:pt x="45164" y="88441"/>
                  </a:cubicBezTo>
                  <a:cubicBezTo>
                    <a:pt x="70481" y="85650"/>
                    <a:pt x="95722" y="94356"/>
                    <a:pt x="113934" y="112158"/>
                  </a:cubicBezTo>
                  <a:cubicBezTo>
                    <a:pt x="132088" y="129961"/>
                    <a:pt x="143480" y="153545"/>
                    <a:pt x="146128" y="178833"/>
                  </a:cubicBezTo>
                  <a:cubicBezTo>
                    <a:pt x="148357" y="202627"/>
                    <a:pt x="143728" y="226554"/>
                    <a:pt x="132793" y="247794"/>
                  </a:cubicBezTo>
                  <a:cubicBezTo>
                    <a:pt x="172227" y="249966"/>
                    <a:pt x="205736" y="277388"/>
                    <a:pt x="215661" y="315612"/>
                  </a:cubicBezTo>
                  <a:cubicBezTo>
                    <a:pt x="225586" y="351512"/>
                    <a:pt x="214032" y="389926"/>
                    <a:pt x="185943" y="414387"/>
                  </a:cubicBezTo>
                  <a:cubicBezTo>
                    <a:pt x="202516" y="442066"/>
                    <a:pt x="206536" y="475489"/>
                    <a:pt x="196992" y="506303"/>
                  </a:cubicBezTo>
                  <a:cubicBezTo>
                    <a:pt x="196535" y="507332"/>
                    <a:pt x="195439" y="507913"/>
                    <a:pt x="194325" y="507732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43" name="Freeform 43"/>
            <p:cNvSpPr/>
            <p:nvPr/>
          </p:nvSpPr>
          <p:spPr>
            <a:xfrm>
              <a:off x="8061996" y="3622854"/>
              <a:ext cx="228276" cy="335256"/>
            </a:xfrm>
            <a:custGeom>
              <a:avLst/>
              <a:gdLst/>
              <a:ahLst/>
              <a:cxnLst/>
              <a:rect l="l" t="t" r="r" b="b"/>
              <a:pathLst>
                <a:path w="228276" h="335256">
                  <a:moveTo>
                    <a:pt x="215441" y="334698"/>
                  </a:moveTo>
                  <a:cubicBezTo>
                    <a:pt x="214088" y="333889"/>
                    <a:pt x="212783" y="332993"/>
                    <a:pt x="211536" y="332031"/>
                  </a:cubicBezTo>
                  <a:cubicBezTo>
                    <a:pt x="239177" y="274224"/>
                    <a:pt x="214717" y="204958"/>
                    <a:pt x="156910" y="177326"/>
                  </a:cubicBezTo>
                  <a:cubicBezTo>
                    <a:pt x="131745" y="165287"/>
                    <a:pt x="103084" y="162734"/>
                    <a:pt x="76185" y="170106"/>
                  </a:cubicBezTo>
                  <a:cubicBezTo>
                    <a:pt x="75194" y="170345"/>
                    <a:pt x="74157" y="169925"/>
                    <a:pt x="73614" y="169059"/>
                  </a:cubicBezTo>
                  <a:cubicBezTo>
                    <a:pt x="72947" y="168221"/>
                    <a:pt x="72947" y="167039"/>
                    <a:pt x="73614" y="166201"/>
                  </a:cubicBezTo>
                  <a:cubicBezTo>
                    <a:pt x="94997" y="142446"/>
                    <a:pt x="105579" y="110889"/>
                    <a:pt x="102856" y="79047"/>
                  </a:cubicBezTo>
                  <a:cubicBezTo>
                    <a:pt x="99712" y="47301"/>
                    <a:pt x="79195" y="19926"/>
                    <a:pt x="49611" y="7991"/>
                  </a:cubicBezTo>
                  <a:cubicBezTo>
                    <a:pt x="33180" y="2543"/>
                    <a:pt x="15311" y="3324"/>
                    <a:pt x="-586" y="10182"/>
                  </a:cubicBezTo>
                  <a:cubicBezTo>
                    <a:pt x="-491" y="8467"/>
                    <a:pt x="-491" y="6753"/>
                    <a:pt x="-586" y="5038"/>
                  </a:cubicBezTo>
                  <a:cubicBezTo>
                    <a:pt x="15854" y="-1601"/>
                    <a:pt x="34132" y="-2144"/>
                    <a:pt x="50944" y="3514"/>
                  </a:cubicBezTo>
                  <a:cubicBezTo>
                    <a:pt x="82520" y="15792"/>
                    <a:pt x="104579" y="44691"/>
                    <a:pt x="108094" y="78381"/>
                  </a:cubicBezTo>
                  <a:cubicBezTo>
                    <a:pt x="110895" y="109251"/>
                    <a:pt x="101570" y="139998"/>
                    <a:pt x="82091" y="164106"/>
                  </a:cubicBezTo>
                  <a:cubicBezTo>
                    <a:pt x="147175" y="150237"/>
                    <a:pt x="211173" y="191757"/>
                    <a:pt x="225042" y="256841"/>
                  </a:cubicBezTo>
                  <a:cubicBezTo>
                    <a:pt x="230662" y="283197"/>
                    <a:pt x="227281" y="310676"/>
                    <a:pt x="215441" y="334889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44" name="Freeform 44"/>
            <p:cNvSpPr/>
            <p:nvPr/>
          </p:nvSpPr>
          <p:spPr>
            <a:xfrm>
              <a:off x="8007694" y="3745567"/>
              <a:ext cx="152225" cy="135887"/>
            </a:xfrm>
            <a:custGeom>
              <a:avLst/>
              <a:gdLst/>
              <a:ahLst/>
              <a:cxnLst/>
              <a:rect l="l" t="t" r="r" b="b"/>
              <a:pathLst>
                <a:path w="152225" h="135887">
                  <a:moveTo>
                    <a:pt x="3995" y="90922"/>
                  </a:moveTo>
                  <a:cubicBezTo>
                    <a:pt x="16664" y="67395"/>
                    <a:pt x="24379" y="49488"/>
                    <a:pt x="33999" y="27486"/>
                  </a:cubicBezTo>
                  <a:cubicBezTo>
                    <a:pt x="36818" y="19637"/>
                    <a:pt x="41162" y="12417"/>
                    <a:pt x="46763" y="6245"/>
                  </a:cubicBezTo>
                  <a:cubicBezTo>
                    <a:pt x="52620" y="187"/>
                    <a:pt x="61460" y="-1928"/>
                    <a:pt x="69432" y="815"/>
                  </a:cubicBezTo>
                  <a:cubicBezTo>
                    <a:pt x="75842" y="4349"/>
                    <a:pt x="79986" y="10941"/>
                    <a:pt x="80386" y="18246"/>
                  </a:cubicBezTo>
                  <a:cubicBezTo>
                    <a:pt x="80719" y="25419"/>
                    <a:pt x="79852" y="32600"/>
                    <a:pt x="77814" y="39487"/>
                  </a:cubicBezTo>
                  <a:cubicBezTo>
                    <a:pt x="81434" y="29962"/>
                    <a:pt x="94674" y="25771"/>
                    <a:pt x="105151" y="26342"/>
                  </a:cubicBezTo>
                  <a:cubicBezTo>
                    <a:pt x="116047" y="27190"/>
                    <a:pt x="125211" y="34829"/>
                    <a:pt x="128011" y="45392"/>
                  </a:cubicBezTo>
                  <a:cubicBezTo>
                    <a:pt x="129954" y="55861"/>
                    <a:pt x="125687" y="66500"/>
                    <a:pt x="117057" y="72729"/>
                  </a:cubicBezTo>
                  <a:cubicBezTo>
                    <a:pt x="132240" y="70081"/>
                    <a:pt x="147013" y="79149"/>
                    <a:pt x="151538" y="93875"/>
                  </a:cubicBezTo>
                  <a:cubicBezTo>
                    <a:pt x="152614" y="107886"/>
                    <a:pt x="145080" y="121154"/>
                    <a:pt x="132488" y="127403"/>
                  </a:cubicBezTo>
                  <a:cubicBezTo>
                    <a:pt x="120381" y="133594"/>
                    <a:pt x="106808" y="136337"/>
                    <a:pt x="93245" y="135308"/>
                  </a:cubicBezTo>
                  <a:cubicBezTo>
                    <a:pt x="67518" y="133985"/>
                    <a:pt x="41981" y="130060"/>
                    <a:pt x="17045" y="123593"/>
                  </a:cubicBezTo>
                  <a:cubicBezTo>
                    <a:pt x="11101" y="122869"/>
                    <a:pt x="5538" y="120307"/>
                    <a:pt x="1138" y="116258"/>
                  </a:cubicBezTo>
                  <a:cubicBezTo>
                    <a:pt x="-2863" y="111782"/>
                    <a:pt x="947" y="100161"/>
                    <a:pt x="3995" y="90922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45" name="Freeform 45"/>
            <p:cNvSpPr/>
            <p:nvPr/>
          </p:nvSpPr>
          <p:spPr>
            <a:xfrm>
              <a:off x="7802916" y="4030215"/>
              <a:ext cx="411765" cy="428625"/>
            </a:xfrm>
            <a:custGeom>
              <a:avLst/>
              <a:gdLst/>
              <a:ahLst/>
              <a:cxnLst/>
              <a:rect l="l" t="t" r="r" b="b"/>
              <a:pathLst>
                <a:path w="411765" h="428625">
                  <a:moveTo>
                    <a:pt x="411179" y="-368"/>
                  </a:moveTo>
                  <a:cubicBezTo>
                    <a:pt x="411179" y="108"/>
                    <a:pt x="411179" y="394"/>
                    <a:pt x="411179" y="871"/>
                  </a:cubicBezTo>
                  <a:cubicBezTo>
                    <a:pt x="411179" y="3061"/>
                    <a:pt x="411179" y="5157"/>
                    <a:pt x="411179" y="7252"/>
                  </a:cubicBezTo>
                  <a:cubicBezTo>
                    <a:pt x="409426" y="27836"/>
                    <a:pt x="405759" y="48210"/>
                    <a:pt x="400225" y="68117"/>
                  </a:cubicBezTo>
                  <a:lnTo>
                    <a:pt x="398702" y="73641"/>
                  </a:lnTo>
                  <a:cubicBezTo>
                    <a:pt x="385319" y="118219"/>
                    <a:pt x="364269" y="160119"/>
                    <a:pt x="336503" y="197466"/>
                  </a:cubicBezTo>
                  <a:lnTo>
                    <a:pt x="333360" y="201753"/>
                  </a:lnTo>
                  <a:cubicBezTo>
                    <a:pt x="314386" y="226918"/>
                    <a:pt x="292802" y="249997"/>
                    <a:pt x="268971" y="270619"/>
                  </a:cubicBezTo>
                  <a:cubicBezTo>
                    <a:pt x="252664" y="284753"/>
                    <a:pt x="235586" y="297984"/>
                    <a:pt x="217822" y="310242"/>
                  </a:cubicBezTo>
                  <a:lnTo>
                    <a:pt x="212393" y="313957"/>
                  </a:lnTo>
                  <a:cubicBezTo>
                    <a:pt x="145718" y="358915"/>
                    <a:pt x="71613" y="393110"/>
                    <a:pt x="-586" y="428257"/>
                  </a:cubicBezTo>
                  <a:cubicBezTo>
                    <a:pt x="-586" y="427019"/>
                    <a:pt x="-586" y="425781"/>
                    <a:pt x="-586" y="424542"/>
                  </a:cubicBezTo>
                  <a:lnTo>
                    <a:pt x="-586" y="424542"/>
                  </a:lnTo>
                  <a:cubicBezTo>
                    <a:pt x="-586" y="420923"/>
                    <a:pt x="-586" y="417494"/>
                    <a:pt x="-15" y="413970"/>
                  </a:cubicBezTo>
                  <a:cubicBezTo>
                    <a:pt x="-15" y="413970"/>
                    <a:pt x="-15" y="413970"/>
                    <a:pt x="-15" y="413970"/>
                  </a:cubicBezTo>
                  <a:cubicBezTo>
                    <a:pt x="5843" y="356820"/>
                    <a:pt x="26236" y="302127"/>
                    <a:pt x="59230" y="255093"/>
                  </a:cubicBezTo>
                  <a:lnTo>
                    <a:pt x="63707" y="248521"/>
                  </a:lnTo>
                  <a:cubicBezTo>
                    <a:pt x="77518" y="228442"/>
                    <a:pt x="92701" y="209354"/>
                    <a:pt x="109141" y="191371"/>
                  </a:cubicBezTo>
                  <a:cubicBezTo>
                    <a:pt x="121838" y="177150"/>
                    <a:pt x="135363" y="163529"/>
                    <a:pt x="149718" y="150508"/>
                  </a:cubicBezTo>
                  <a:lnTo>
                    <a:pt x="154576" y="146127"/>
                  </a:lnTo>
                  <a:cubicBezTo>
                    <a:pt x="186618" y="117123"/>
                    <a:pt x="221384" y="91291"/>
                    <a:pt x="258398" y="68974"/>
                  </a:cubicBezTo>
                  <a:lnTo>
                    <a:pt x="263732" y="65736"/>
                  </a:lnTo>
                  <a:cubicBezTo>
                    <a:pt x="310071" y="37904"/>
                    <a:pt x="359572" y="15710"/>
                    <a:pt x="411179" y="-368"/>
                  </a:cubicBezTo>
                  <a:close/>
                </a:path>
              </a:pathLst>
            </a:custGeom>
            <a:solidFill>
              <a:schemeClr val="accent2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46" name="Freeform 46"/>
            <p:cNvSpPr/>
            <p:nvPr/>
          </p:nvSpPr>
          <p:spPr>
            <a:xfrm>
              <a:off x="7796534" y="4031453"/>
              <a:ext cx="418052" cy="425481"/>
            </a:xfrm>
            <a:custGeom>
              <a:avLst/>
              <a:gdLst/>
              <a:ahLst/>
              <a:cxnLst/>
              <a:rect l="l" t="t" r="r" b="b"/>
              <a:pathLst>
                <a:path w="418052" h="425481">
                  <a:moveTo>
                    <a:pt x="417466" y="-368"/>
                  </a:moveTo>
                  <a:cubicBezTo>
                    <a:pt x="417466" y="1823"/>
                    <a:pt x="417466" y="3918"/>
                    <a:pt x="417466" y="6014"/>
                  </a:cubicBezTo>
                  <a:cubicBezTo>
                    <a:pt x="381271" y="29255"/>
                    <a:pt x="346124" y="54306"/>
                    <a:pt x="312691" y="80976"/>
                  </a:cubicBezTo>
                  <a:lnTo>
                    <a:pt x="304500" y="87548"/>
                  </a:lnTo>
                  <a:cubicBezTo>
                    <a:pt x="275925" y="110789"/>
                    <a:pt x="247350" y="135173"/>
                    <a:pt x="220489" y="160795"/>
                  </a:cubicBezTo>
                  <a:lnTo>
                    <a:pt x="216965" y="164129"/>
                  </a:lnTo>
                  <a:cubicBezTo>
                    <a:pt x="180712" y="198438"/>
                    <a:pt x="146366" y="234728"/>
                    <a:pt x="114095" y="272809"/>
                  </a:cubicBezTo>
                  <a:lnTo>
                    <a:pt x="110571" y="277096"/>
                  </a:lnTo>
                  <a:cubicBezTo>
                    <a:pt x="72404" y="323025"/>
                    <a:pt x="37400" y="371488"/>
                    <a:pt x="5796" y="422161"/>
                  </a:cubicBezTo>
                  <a:lnTo>
                    <a:pt x="5796" y="422161"/>
                  </a:lnTo>
                  <a:cubicBezTo>
                    <a:pt x="5091" y="423104"/>
                    <a:pt x="4462" y="424085"/>
                    <a:pt x="3891" y="425114"/>
                  </a:cubicBezTo>
                  <a:lnTo>
                    <a:pt x="-586" y="422447"/>
                  </a:lnTo>
                  <a:cubicBezTo>
                    <a:pt x="1700" y="418732"/>
                    <a:pt x="4081" y="415113"/>
                    <a:pt x="6367" y="411493"/>
                  </a:cubicBezTo>
                  <a:cubicBezTo>
                    <a:pt x="6367" y="411493"/>
                    <a:pt x="6367" y="411493"/>
                    <a:pt x="6367" y="411493"/>
                  </a:cubicBezTo>
                  <a:cubicBezTo>
                    <a:pt x="27799" y="377870"/>
                    <a:pt x="50754" y="344818"/>
                    <a:pt x="75138" y="313481"/>
                  </a:cubicBezTo>
                  <a:cubicBezTo>
                    <a:pt x="76376" y="311671"/>
                    <a:pt x="77805" y="309957"/>
                    <a:pt x="79138" y="308242"/>
                  </a:cubicBezTo>
                  <a:cubicBezTo>
                    <a:pt x="106027" y="273495"/>
                    <a:pt x="134640" y="240119"/>
                    <a:pt x="164863" y="208230"/>
                  </a:cubicBezTo>
                  <a:lnTo>
                    <a:pt x="164863" y="208230"/>
                  </a:lnTo>
                  <a:lnTo>
                    <a:pt x="169149" y="203753"/>
                  </a:lnTo>
                  <a:cubicBezTo>
                    <a:pt x="199182" y="172444"/>
                    <a:pt x="230652" y="142574"/>
                    <a:pt x="263542" y="114123"/>
                  </a:cubicBezTo>
                  <a:lnTo>
                    <a:pt x="266876" y="111265"/>
                  </a:lnTo>
                  <a:cubicBezTo>
                    <a:pt x="314396" y="70574"/>
                    <a:pt x="364716" y="33265"/>
                    <a:pt x="417466" y="-368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47" name="Freeform 47"/>
            <p:cNvSpPr/>
            <p:nvPr/>
          </p:nvSpPr>
          <p:spPr>
            <a:xfrm>
              <a:off x="8098953" y="4098700"/>
              <a:ext cx="104203" cy="20669"/>
            </a:xfrm>
            <a:custGeom>
              <a:avLst/>
              <a:gdLst/>
              <a:ahLst/>
              <a:cxnLst/>
              <a:rect l="l" t="t" r="r" b="b"/>
              <a:pathLst>
                <a:path w="104203" h="20669">
                  <a:moveTo>
                    <a:pt x="103617" y="-368"/>
                  </a:moveTo>
                  <a:lnTo>
                    <a:pt x="102093" y="5157"/>
                  </a:lnTo>
                  <a:lnTo>
                    <a:pt x="1319" y="20301"/>
                  </a:lnTo>
                  <a:lnTo>
                    <a:pt x="271" y="20301"/>
                  </a:lnTo>
                  <a:lnTo>
                    <a:pt x="-586" y="15158"/>
                  </a:lnTo>
                  <a:lnTo>
                    <a:pt x="9510" y="13634"/>
                  </a:ln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48" name="Freeform 48"/>
            <p:cNvSpPr/>
            <p:nvPr/>
          </p:nvSpPr>
          <p:spPr>
            <a:xfrm>
              <a:off x="8058758" y="4095080"/>
              <a:ext cx="8096" cy="50673"/>
            </a:xfrm>
            <a:custGeom>
              <a:avLst/>
              <a:gdLst/>
              <a:ahLst/>
              <a:cxnLst/>
              <a:rect l="l" t="t" r="r" b="b"/>
              <a:pathLst>
                <a:path w="8096" h="50673">
                  <a:moveTo>
                    <a:pt x="7510" y="-368"/>
                  </a:moveTo>
                  <a:lnTo>
                    <a:pt x="4557" y="47257"/>
                  </a:lnTo>
                  <a:lnTo>
                    <a:pt x="4557" y="50305"/>
                  </a:lnTo>
                  <a:lnTo>
                    <a:pt x="1414" y="50305"/>
                  </a:lnTo>
                  <a:lnTo>
                    <a:pt x="-586" y="50305"/>
                  </a:lnTo>
                  <a:lnTo>
                    <a:pt x="2366" y="2680"/>
                  </a:ln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49" name="Freeform 49"/>
            <p:cNvSpPr/>
            <p:nvPr/>
          </p:nvSpPr>
          <p:spPr>
            <a:xfrm>
              <a:off x="8013133" y="4192044"/>
              <a:ext cx="126301" cy="39909"/>
            </a:xfrm>
            <a:custGeom>
              <a:avLst/>
              <a:gdLst/>
              <a:ahLst/>
              <a:cxnLst/>
              <a:rect l="l" t="t" r="r" b="b"/>
              <a:pathLst>
                <a:path w="126301" h="39909">
                  <a:moveTo>
                    <a:pt x="125715" y="35256"/>
                  </a:moveTo>
                  <a:lnTo>
                    <a:pt x="122572" y="39542"/>
                  </a:lnTo>
                  <a:cubicBezTo>
                    <a:pt x="82691" y="24131"/>
                    <a:pt x="41457" y="12463"/>
                    <a:pt x="-586" y="4680"/>
                  </a:cubicBezTo>
                  <a:lnTo>
                    <a:pt x="-586" y="3538"/>
                  </a:lnTo>
                  <a:lnTo>
                    <a:pt x="176" y="-368"/>
                  </a:lnTo>
                  <a:lnTo>
                    <a:pt x="2938" y="204"/>
                  </a:lnTo>
                  <a:cubicBezTo>
                    <a:pt x="44857" y="8081"/>
                    <a:pt x="85958" y="19816"/>
                    <a:pt x="125715" y="35256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50" name="Freeform 50"/>
            <p:cNvSpPr/>
            <p:nvPr/>
          </p:nvSpPr>
          <p:spPr>
            <a:xfrm>
              <a:off x="7952363" y="4175947"/>
              <a:ext cx="14573" cy="64484"/>
            </a:xfrm>
            <a:custGeom>
              <a:avLst/>
              <a:gdLst/>
              <a:ahLst/>
              <a:cxnLst/>
              <a:rect l="l" t="t" r="r" b="b"/>
              <a:pathLst>
                <a:path w="14573" h="64484">
                  <a:moveTo>
                    <a:pt x="13987" y="63069"/>
                  </a:moveTo>
                  <a:lnTo>
                    <a:pt x="8939" y="64117"/>
                  </a:lnTo>
                  <a:lnTo>
                    <a:pt x="8939" y="64117"/>
                  </a:lnTo>
                  <a:cubicBezTo>
                    <a:pt x="4614" y="44276"/>
                    <a:pt x="1443" y="24216"/>
                    <a:pt x="-586" y="4014"/>
                  </a:cubicBezTo>
                  <a:lnTo>
                    <a:pt x="4271" y="-368"/>
                  </a:lnTo>
                  <a:cubicBezTo>
                    <a:pt x="5843" y="19787"/>
                    <a:pt x="8682" y="39837"/>
                    <a:pt x="12749" y="59640"/>
                  </a:cubicBezTo>
                  <a:cubicBezTo>
                    <a:pt x="13511" y="60688"/>
                    <a:pt x="13701" y="61640"/>
                    <a:pt x="13987" y="63069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51" name="Freeform 51"/>
            <p:cNvSpPr/>
            <p:nvPr/>
          </p:nvSpPr>
          <p:spPr>
            <a:xfrm>
              <a:off x="7905786" y="4303582"/>
              <a:ext cx="114966" cy="40576"/>
            </a:xfrm>
            <a:custGeom>
              <a:avLst/>
              <a:gdLst/>
              <a:ahLst/>
              <a:cxnLst/>
              <a:rect l="l" t="t" r="r" b="b"/>
              <a:pathLst>
                <a:path w="114966" h="40576">
                  <a:moveTo>
                    <a:pt x="114380" y="36494"/>
                  </a:moveTo>
                  <a:lnTo>
                    <a:pt x="108951" y="40209"/>
                  </a:lnTo>
                  <a:lnTo>
                    <a:pt x="1319" y="5157"/>
                  </a:lnTo>
                  <a:lnTo>
                    <a:pt x="-586" y="4490"/>
                  </a:lnTo>
                  <a:lnTo>
                    <a:pt x="937" y="-368"/>
                  </a:lnTo>
                  <a:lnTo>
                    <a:pt x="4843" y="870"/>
                  </a:ln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52" name="Freeform 52"/>
            <p:cNvSpPr/>
            <p:nvPr/>
          </p:nvSpPr>
          <p:spPr>
            <a:xfrm>
              <a:off x="7862352" y="4278055"/>
              <a:ext cx="14382" cy="67436"/>
            </a:xfrm>
            <a:custGeom>
              <a:avLst/>
              <a:gdLst/>
              <a:ahLst/>
              <a:cxnLst/>
              <a:rect l="l" t="t" r="r" b="b"/>
              <a:pathLst>
                <a:path w="14382" h="67436">
                  <a:moveTo>
                    <a:pt x="13796" y="66021"/>
                  </a:moveTo>
                  <a:lnTo>
                    <a:pt x="8939" y="67069"/>
                  </a:lnTo>
                  <a:lnTo>
                    <a:pt x="8939" y="67069"/>
                  </a:lnTo>
                  <a:cubicBezTo>
                    <a:pt x="4843" y="47067"/>
                    <a:pt x="1700" y="26683"/>
                    <a:pt x="-586" y="6204"/>
                  </a:cubicBezTo>
                  <a:lnTo>
                    <a:pt x="3890" y="-368"/>
                  </a:lnTo>
                  <a:cubicBezTo>
                    <a:pt x="5891" y="20397"/>
                    <a:pt x="8939" y="41352"/>
                    <a:pt x="13415" y="61830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53" name="Freeform 53"/>
            <p:cNvSpPr/>
            <p:nvPr/>
          </p:nvSpPr>
          <p:spPr>
            <a:xfrm>
              <a:off x="7315426" y="3934869"/>
              <a:ext cx="384714" cy="400050"/>
            </a:xfrm>
            <a:custGeom>
              <a:avLst/>
              <a:gdLst/>
              <a:ahLst/>
              <a:cxnLst/>
              <a:rect l="l" t="t" r="r" b="b"/>
              <a:pathLst>
                <a:path w="384714" h="400050">
                  <a:moveTo>
                    <a:pt x="-586" y="-368"/>
                  </a:moveTo>
                  <a:cubicBezTo>
                    <a:pt x="-586" y="-368"/>
                    <a:pt x="-586" y="299"/>
                    <a:pt x="-586" y="680"/>
                  </a:cubicBezTo>
                  <a:cubicBezTo>
                    <a:pt x="-586" y="2776"/>
                    <a:pt x="-586" y="4776"/>
                    <a:pt x="-586" y="6776"/>
                  </a:cubicBezTo>
                  <a:cubicBezTo>
                    <a:pt x="1014" y="26112"/>
                    <a:pt x="4462" y="45247"/>
                    <a:pt x="9701" y="63926"/>
                  </a:cubicBezTo>
                  <a:lnTo>
                    <a:pt x="11130" y="69070"/>
                  </a:lnTo>
                  <a:cubicBezTo>
                    <a:pt x="23712" y="110580"/>
                    <a:pt x="43372" y="149594"/>
                    <a:pt x="69232" y="184417"/>
                  </a:cubicBezTo>
                  <a:lnTo>
                    <a:pt x="72185" y="188418"/>
                  </a:lnTo>
                  <a:cubicBezTo>
                    <a:pt x="89911" y="211954"/>
                    <a:pt x="110085" y="233538"/>
                    <a:pt x="132383" y="252807"/>
                  </a:cubicBezTo>
                  <a:cubicBezTo>
                    <a:pt x="147585" y="265999"/>
                    <a:pt x="163482" y="278372"/>
                    <a:pt x="180008" y="289859"/>
                  </a:cubicBezTo>
                  <a:lnTo>
                    <a:pt x="185151" y="293288"/>
                  </a:lnTo>
                  <a:cubicBezTo>
                    <a:pt x="247064" y="335388"/>
                    <a:pt x="316691" y="367297"/>
                    <a:pt x="384129" y="399682"/>
                  </a:cubicBezTo>
                  <a:cubicBezTo>
                    <a:pt x="384129" y="398539"/>
                    <a:pt x="384129" y="397301"/>
                    <a:pt x="384129" y="396158"/>
                  </a:cubicBezTo>
                  <a:lnTo>
                    <a:pt x="384129" y="396158"/>
                  </a:lnTo>
                  <a:cubicBezTo>
                    <a:pt x="384119" y="392977"/>
                    <a:pt x="383929" y="389795"/>
                    <a:pt x="383557" y="386633"/>
                  </a:cubicBezTo>
                  <a:cubicBezTo>
                    <a:pt x="383557" y="386633"/>
                    <a:pt x="383557" y="386633"/>
                    <a:pt x="383557" y="386633"/>
                  </a:cubicBezTo>
                  <a:cubicBezTo>
                    <a:pt x="378090" y="333236"/>
                    <a:pt x="359068" y="282125"/>
                    <a:pt x="328312" y="238138"/>
                  </a:cubicBezTo>
                  <a:cubicBezTo>
                    <a:pt x="326883" y="236138"/>
                    <a:pt x="325550" y="234043"/>
                    <a:pt x="324026" y="231947"/>
                  </a:cubicBezTo>
                  <a:cubicBezTo>
                    <a:pt x="311215" y="213002"/>
                    <a:pt x="297118" y="194952"/>
                    <a:pt x="281830" y="177940"/>
                  </a:cubicBezTo>
                  <a:cubicBezTo>
                    <a:pt x="269638" y="164701"/>
                    <a:pt x="257065" y="151937"/>
                    <a:pt x="243730" y="139840"/>
                  </a:cubicBezTo>
                  <a:lnTo>
                    <a:pt x="239158" y="135745"/>
                  </a:lnTo>
                  <a:cubicBezTo>
                    <a:pt x="209250" y="108598"/>
                    <a:pt x="176779" y="84414"/>
                    <a:pt x="142194" y="63545"/>
                  </a:cubicBezTo>
                  <a:lnTo>
                    <a:pt x="137145" y="60592"/>
                  </a:lnTo>
                  <a:cubicBezTo>
                    <a:pt x="93864" y="34789"/>
                    <a:pt x="47610" y="14329"/>
                    <a:pt x="-586" y="-368"/>
                  </a:cubicBezTo>
                  <a:close/>
                </a:path>
              </a:pathLst>
            </a:custGeom>
            <a:solidFill>
              <a:schemeClr val="accent2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54" name="Freeform 54"/>
            <p:cNvSpPr/>
            <p:nvPr/>
          </p:nvSpPr>
          <p:spPr>
            <a:xfrm>
              <a:off x="7315522" y="3935917"/>
              <a:ext cx="390334" cy="398049"/>
            </a:xfrm>
            <a:custGeom>
              <a:avLst/>
              <a:gdLst/>
              <a:ahLst/>
              <a:cxnLst/>
              <a:rect l="l" t="t" r="r" b="b"/>
              <a:pathLst>
                <a:path w="390334" h="398049">
                  <a:moveTo>
                    <a:pt x="-586" y="-368"/>
                  </a:moveTo>
                  <a:cubicBezTo>
                    <a:pt x="-586" y="1728"/>
                    <a:pt x="-586" y="3728"/>
                    <a:pt x="-586" y="5728"/>
                  </a:cubicBezTo>
                  <a:cubicBezTo>
                    <a:pt x="33323" y="27350"/>
                    <a:pt x="66089" y="50877"/>
                    <a:pt x="97616" y="75737"/>
                  </a:cubicBezTo>
                  <a:lnTo>
                    <a:pt x="105332" y="81833"/>
                  </a:lnTo>
                  <a:cubicBezTo>
                    <a:pt x="132383" y="103645"/>
                    <a:pt x="158672" y="126410"/>
                    <a:pt x="183818" y="150318"/>
                  </a:cubicBezTo>
                  <a:lnTo>
                    <a:pt x="187056" y="153461"/>
                  </a:lnTo>
                  <a:cubicBezTo>
                    <a:pt x="220670" y="185579"/>
                    <a:pt x="252474" y="219536"/>
                    <a:pt x="282306" y="255188"/>
                  </a:cubicBezTo>
                  <a:lnTo>
                    <a:pt x="285640" y="259188"/>
                  </a:lnTo>
                  <a:cubicBezTo>
                    <a:pt x="321378" y="302146"/>
                    <a:pt x="354182" y="347466"/>
                    <a:pt x="383843" y="394824"/>
                  </a:cubicBezTo>
                  <a:lnTo>
                    <a:pt x="383843" y="394824"/>
                  </a:lnTo>
                  <a:cubicBezTo>
                    <a:pt x="384509" y="395777"/>
                    <a:pt x="385081" y="396730"/>
                    <a:pt x="385652" y="397682"/>
                  </a:cubicBezTo>
                  <a:lnTo>
                    <a:pt x="389749" y="395110"/>
                  </a:lnTo>
                  <a:cubicBezTo>
                    <a:pt x="387653" y="391681"/>
                    <a:pt x="385462" y="388347"/>
                    <a:pt x="383271" y="384918"/>
                  </a:cubicBezTo>
                  <a:cubicBezTo>
                    <a:pt x="383271" y="384918"/>
                    <a:pt x="383271" y="384918"/>
                    <a:pt x="383271" y="384918"/>
                  </a:cubicBezTo>
                  <a:cubicBezTo>
                    <a:pt x="363269" y="353172"/>
                    <a:pt x="341866" y="322654"/>
                    <a:pt x="319073" y="293383"/>
                  </a:cubicBezTo>
                  <a:cubicBezTo>
                    <a:pt x="317834" y="291669"/>
                    <a:pt x="316596" y="290049"/>
                    <a:pt x="315263" y="288430"/>
                  </a:cubicBezTo>
                  <a:cubicBezTo>
                    <a:pt x="289860" y="256045"/>
                    <a:pt x="263095" y="224898"/>
                    <a:pt x="234967" y="194990"/>
                  </a:cubicBezTo>
                  <a:lnTo>
                    <a:pt x="234967" y="194990"/>
                  </a:lnTo>
                  <a:lnTo>
                    <a:pt x="230871" y="190894"/>
                  </a:lnTo>
                  <a:cubicBezTo>
                    <a:pt x="202868" y="161557"/>
                    <a:pt x="173464" y="133649"/>
                    <a:pt x="142670" y="107169"/>
                  </a:cubicBezTo>
                  <a:cubicBezTo>
                    <a:pt x="141717" y="106217"/>
                    <a:pt x="140670" y="105360"/>
                    <a:pt x="139527" y="104407"/>
                  </a:cubicBezTo>
                  <a:cubicBezTo>
                    <a:pt x="95311" y="66269"/>
                    <a:pt x="48496" y="31255"/>
                    <a:pt x="-586" y="-368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55" name="Freeform 55"/>
            <p:cNvSpPr/>
            <p:nvPr/>
          </p:nvSpPr>
          <p:spPr>
            <a:xfrm>
              <a:off x="7326190" y="3998877"/>
              <a:ext cx="97345" cy="19240"/>
            </a:xfrm>
            <a:custGeom>
              <a:avLst/>
              <a:gdLst/>
              <a:ahLst/>
              <a:cxnLst/>
              <a:rect l="l" t="t" r="r" b="b"/>
              <a:pathLst>
                <a:path w="97345" h="19240">
                  <a:moveTo>
                    <a:pt x="-586" y="-368"/>
                  </a:moveTo>
                  <a:lnTo>
                    <a:pt x="843" y="4776"/>
                  </a:lnTo>
                  <a:lnTo>
                    <a:pt x="95045" y="18873"/>
                  </a:lnTo>
                  <a:lnTo>
                    <a:pt x="95997" y="18873"/>
                  </a:lnTo>
                  <a:lnTo>
                    <a:pt x="96759" y="14015"/>
                  </a:lnTo>
                  <a:lnTo>
                    <a:pt x="87234" y="12586"/>
                  </a:ln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56" name="Freeform 56"/>
            <p:cNvSpPr/>
            <p:nvPr/>
          </p:nvSpPr>
          <p:spPr>
            <a:xfrm>
              <a:off x="7453539" y="3995734"/>
              <a:ext cx="7620" cy="47625"/>
            </a:xfrm>
            <a:custGeom>
              <a:avLst/>
              <a:gdLst/>
              <a:ahLst/>
              <a:cxnLst/>
              <a:rect l="l" t="t" r="r" b="b"/>
              <a:pathLst>
                <a:path w="7620" h="47625">
                  <a:moveTo>
                    <a:pt x="-586" y="-368"/>
                  </a:moveTo>
                  <a:lnTo>
                    <a:pt x="2176" y="44400"/>
                  </a:lnTo>
                  <a:lnTo>
                    <a:pt x="2176" y="47257"/>
                  </a:lnTo>
                  <a:lnTo>
                    <a:pt x="5129" y="47257"/>
                  </a:lnTo>
                  <a:lnTo>
                    <a:pt x="7034" y="47257"/>
                  </a:lnTo>
                  <a:lnTo>
                    <a:pt x="4271" y="2871"/>
                  </a:ln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57" name="Freeform 57"/>
            <p:cNvSpPr/>
            <p:nvPr/>
          </p:nvSpPr>
          <p:spPr>
            <a:xfrm>
              <a:off x="7385721" y="4086126"/>
              <a:ext cx="118014" cy="37242"/>
            </a:xfrm>
            <a:custGeom>
              <a:avLst/>
              <a:gdLst/>
              <a:ahLst/>
              <a:cxnLst/>
              <a:rect l="l" t="t" r="r" b="b"/>
              <a:pathLst>
                <a:path w="118014" h="37242">
                  <a:moveTo>
                    <a:pt x="-586" y="32874"/>
                  </a:moveTo>
                  <a:lnTo>
                    <a:pt x="2366" y="36875"/>
                  </a:lnTo>
                  <a:cubicBezTo>
                    <a:pt x="39647" y="22530"/>
                    <a:pt x="78157" y="11624"/>
                    <a:pt x="117429" y="4299"/>
                  </a:cubicBezTo>
                  <a:lnTo>
                    <a:pt x="117429" y="3252"/>
                  </a:lnTo>
                  <a:lnTo>
                    <a:pt x="116762" y="-368"/>
                  </a:lnTo>
                  <a:lnTo>
                    <a:pt x="114190" y="108"/>
                  </a:lnTo>
                  <a:cubicBezTo>
                    <a:pt x="75014" y="7519"/>
                    <a:pt x="36599" y="18482"/>
                    <a:pt x="-586" y="32874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58" name="Freeform 58"/>
            <p:cNvSpPr/>
            <p:nvPr/>
          </p:nvSpPr>
          <p:spPr>
            <a:xfrm>
              <a:off x="7546979" y="4071077"/>
              <a:ext cx="13049" cy="60197"/>
            </a:xfrm>
            <a:custGeom>
              <a:avLst/>
              <a:gdLst/>
              <a:ahLst/>
              <a:cxnLst/>
              <a:rect l="l" t="t" r="r" b="b"/>
              <a:pathLst>
                <a:path w="13049" h="60197">
                  <a:moveTo>
                    <a:pt x="-586" y="58878"/>
                  </a:moveTo>
                  <a:lnTo>
                    <a:pt x="4081" y="59830"/>
                  </a:lnTo>
                  <a:lnTo>
                    <a:pt x="4081" y="59830"/>
                  </a:lnTo>
                  <a:cubicBezTo>
                    <a:pt x="7977" y="41313"/>
                    <a:pt x="10768" y="22578"/>
                    <a:pt x="12463" y="3728"/>
                  </a:cubicBezTo>
                  <a:lnTo>
                    <a:pt x="7891" y="-368"/>
                  </a:lnTo>
                  <a:cubicBezTo>
                    <a:pt x="6453" y="18482"/>
                    <a:pt x="3815" y="37218"/>
                    <a:pt x="-15" y="55734"/>
                  </a:cubicBezTo>
                  <a:cubicBezTo>
                    <a:pt x="-110" y="56687"/>
                    <a:pt x="-300" y="57734"/>
                    <a:pt x="-586" y="58878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59" name="Freeform 59"/>
            <p:cNvSpPr/>
            <p:nvPr/>
          </p:nvSpPr>
          <p:spPr>
            <a:xfrm>
              <a:off x="7496687" y="4190330"/>
              <a:ext cx="107441" cy="37909"/>
            </a:xfrm>
            <a:custGeom>
              <a:avLst/>
              <a:gdLst/>
              <a:ahLst/>
              <a:cxnLst/>
              <a:rect l="l" t="t" r="r" b="b"/>
              <a:pathLst>
                <a:path w="107441" h="37909">
                  <a:moveTo>
                    <a:pt x="-586" y="34113"/>
                  </a:moveTo>
                  <a:lnTo>
                    <a:pt x="4557" y="37542"/>
                  </a:lnTo>
                  <a:lnTo>
                    <a:pt x="105141" y="4776"/>
                  </a:lnTo>
                  <a:lnTo>
                    <a:pt x="106855" y="4204"/>
                  </a:lnTo>
                  <a:lnTo>
                    <a:pt x="105427" y="-368"/>
                  </a:lnTo>
                  <a:lnTo>
                    <a:pt x="101807" y="775"/>
                  </a:ln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60" name="Freeform 60"/>
            <p:cNvSpPr/>
            <p:nvPr/>
          </p:nvSpPr>
          <p:spPr>
            <a:xfrm>
              <a:off x="7631276" y="4166136"/>
              <a:ext cx="13429" cy="63341"/>
            </a:xfrm>
            <a:custGeom>
              <a:avLst/>
              <a:gdLst/>
              <a:ahLst/>
              <a:cxnLst/>
              <a:rect l="l" t="t" r="r" b="b"/>
              <a:pathLst>
                <a:path w="13429" h="63341">
                  <a:moveTo>
                    <a:pt x="-586" y="61926"/>
                  </a:moveTo>
                  <a:lnTo>
                    <a:pt x="3985" y="62973"/>
                  </a:lnTo>
                  <a:lnTo>
                    <a:pt x="3985" y="62973"/>
                  </a:lnTo>
                  <a:cubicBezTo>
                    <a:pt x="7900" y="44086"/>
                    <a:pt x="10853" y="25007"/>
                    <a:pt x="12844" y="5823"/>
                  </a:cubicBezTo>
                  <a:cubicBezTo>
                    <a:pt x="11415" y="3823"/>
                    <a:pt x="10082" y="1728"/>
                    <a:pt x="8557" y="-368"/>
                  </a:cubicBezTo>
                  <a:cubicBezTo>
                    <a:pt x="6738" y="19168"/>
                    <a:pt x="3909" y="38589"/>
                    <a:pt x="80" y="57830"/>
                  </a:cubicBezTo>
                  <a:cubicBezTo>
                    <a:pt x="-15" y="59449"/>
                    <a:pt x="-301" y="60783"/>
                    <a:pt x="-586" y="61926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61" name="Freeform 61"/>
            <p:cNvSpPr/>
            <p:nvPr/>
          </p:nvSpPr>
          <p:spPr>
            <a:xfrm>
              <a:off x="7766498" y="3336318"/>
              <a:ext cx="436944" cy="1134903"/>
            </a:xfrm>
            <a:custGeom>
              <a:avLst/>
              <a:gdLst/>
              <a:ahLst/>
              <a:cxnLst/>
              <a:rect l="l" t="t" r="r" b="b"/>
              <a:pathLst>
                <a:path w="436944" h="1134903">
                  <a:moveTo>
                    <a:pt x="436358" y="7633"/>
                  </a:moveTo>
                  <a:cubicBezTo>
                    <a:pt x="402669" y="27893"/>
                    <a:pt x="370655" y="50829"/>
                    <a:pt x="340632" y="76213"/>
                  </a:cubicBezTo>
                  <a:cubicBezTo>
                    <a:pt x="335488" y="80404"/>
                    <a:pt x="330345" y="84786"/>
                    <a:pt x="325392" y="89358"/>
                  </a:cubicBezTo>
                  <a:cubicBezTo>
                    <a:pt x="274471" y="134782"/>
                    <a:pt x="229847" y="186798"/>
                    <a:pt x="192709" y="244044"/>
                  </a:cubicBezTo>
                  <a:cubicBezTo>
                    <a:pt x="177374" y="267475"/>
                    <a:pt x="162895" y="292145"/>
                    <a:pt x="149560" y="317577"/>
                  </a:cubicBezTo>
                  <a:lnTo>
                    <a:pt x="146513" y="323673"/>
                  </a:lnTo>
                  <a:cubicBezTo>
                    <a:pt x="144798" y="327006"/>
                    <a:pt x="142988" y="330340"/>
                    <a:pt x="141369" y="333769"/>
                  </a:cubicBezTo>
                  <a:cubicBezTo>
                    <a:pt x="141369" y="333769"/>
                    <a:pt x="141369" y="333769"/>
                    <a:pt x="141369" y="333769"/>
                  </a:cubicBezTo>
                  <a:cubicBezTo>
                    <a:pt x="125186" y="366297"/>
                    <a:pt x="110879" y="399720"/>
                    <a:pt x="98506" y="433877"/>
                  </a:cubicBezTo>
                  <a:cubicBezTo>
                    <a:pt x="98030" y="435306"/>
                    <a:pt x="97363" y="436735"/>
                    <a:pt x="96887" y="438259"/>
                  </a:cubicBezTo>
                  <a:cubicBezTo>
                    <a:pt x="93554" y="447784"/>
                    <a:pt x="90220" y="457309"/>
                    <a:pt x="87362" y="466834"/>
                  </a:cubicBezTo>
                  <a:cubicBezTo>
                    <a:pt x="80504" y="487788"/>
                    <a:pt x="74151" y="509220"/>
                    <a:pt x="68312" y="531127"/>
                  </a:cubicBezTo>
                  <a:cubicBezTo>
                    <a:pt x="63864" y="548339"/>
                    <a:pt x="59739" y="565865"/>
                    <a:pt x="55930" y="583705"/>
                  </a:cubicBezTo>
                  <a:cubicBezTo>
                    <a:pt x="13257" y="786016"/>
                    <a:pt x="-173" y="960133"/>
                    <a:pt x="15067" y="1134536"/>
                  </a:cubicBezTo>
                  <a:lnTo>
                    <a:pt x="5542" y="1134536"/>
                  </a:lnTo>
                  <a:cubicBezTo>
                    <a:pt x="-9888" y="959371"/>
                    <a:pt x="3828" y="784873"/>
                    <a:pt x="46595" y="582086"/>
                  </a:cubicBezTo>
                  <a:cubicBezTo>
                    <a:pt x="49738" y="567132"/>
                    <a:pt x="53072" y="552559"/>
                    <a:pt x="56787" y="538080"/>
                  </a:cubicBezTo>
                  <a:cubicBezTo>
                    <a:pt x="62692" y="514078"/>
                    <a:pt x="69455" y="490455"/>
                    <a:pt x="76790" y="467786"/>
                  </a:cubicBezTo>
                  <a:cubicBezTo>
                    <a:pt x="80123" y="457023"/>
                    <a:pt x="83838" y="446260"/>
                    <a:pt x="87553" y="435782"/>
                  </a:cubicBezTo>
                  <a:cubicBezTo>
                    <a:pt x="88124" y="434258"/>
                    <a:pt x="88601" y="432829"/>
                    <a:pt x="89267" y="431305"/>
                  </a:cubicBezTo>
                  <a:cubicBezTo>
                    <a:pt x="102755" y="393863"/>
                    <a:pt x="118661" y="357334"/>
                    <a:pt x="136892" y="321958"/>
                  </a:cubicBezTo>
                  <a:cubicBezTo>
                    <a:pt x="138511" y="318339"/>
                    <a:pt x="140321" y="314910"/>
                    <a:pt x="142226" y="311386"/>
                  </a:cubicBezTo>
                  <a:cubicBezTo>
                    <a:pt x="143036" y="309642"/>
                    <a:pt x="143960" y="307956"/>
                    <a:pt x="144988" y="306337"/>
                  </a:cubicBezTo>
                  <a:cubicBezTo>
                    <a:pt x="189908" y="221117"/>
                    <a:pt x="249602" y="144555"/>
                    <a:pt x="321296" y="80214"/>
                  </a:cubicBezTo>
                  <a:cubicBezTo>
                    <a:pt x="325773" y="76213"/>
                    <a:pt x="330250" y="72308"/>
                    <a:pt x="334822" y="68593"/>
                  </a:cubicBezTo>
                  <a:cubicBezTo>
                    <a:pt x="365102" y="43038"/>
                    <a:pt x="397401" y="19978"/>
                    <a:pt x="431405" y="-368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62" name="Freeform 62"/>
            <p:cNvSpPr/>
            <p:nvPr/>
          </p:nvSpPr>
          <p:spPr>
            <a:xfrm>
              <a:off x="8182975" y="2972174"/>
              <a:ext cx="378588" cy="465557"/>
            </a:xfrm>
            <a:custGeom>
              <a:avLst/>
              <a:gdLst/>
              <a:ahLst/>
              <a:cxnLst/>
              <a:rect l="l" t="t" r="r" b="b"/>
              <a:pathLst>
                <a:path w="378588" h="465557">
                  <a:moveTo>
                    <a:pt x="12642" y="56500"/>
                  </a:moveTo>
                  <a:cubicBezTo>
                    <a:pt x="37169" y="6246"/>
                    <a:pt x="97785" y="-14613"/>
                    <a:pt x="148039" y="9913"/>
                  </a:cubicBezTo>
                  <a:cubicBezTo>
                    <a:pt x="182015" y="26487"/>
                    <a:pt x="203922" y="60615"/>
                    <a:pt x="204856" y="98410"/>
                  </a:cubicBezTo>
                  <a:cubicBezTo>
                    <a:pt x="231907" y="88028"/>
                    <a:pt x="265054" y="97267"/>
                    <a:pt x="287533" y="115650"/>
                  </a:cubicBezTo>
                  <a:cubicBezTo>
                    <a:pt x="309460" y="134929"/>
                    <a:pt x="324004" y="161228"/>
                    <a:pt x="328681" y="190041"/>
                  </a:cubicBezTo>
                  <a:cubicBezTo>
                    <a:pt x="333329" y="218701"/>
                    <a:pt x="333072" y="247953"/>
                    <a:pt x="327919" y="276528"/>
                  </a:cubicBezTo>
                  <a:cubicBezTo>
                    <a:pt x="369353" y="291863"/>
                    <a:pt x="386117" y="339964"/>
                    <a:pt x="374306" y="382541"/>
                  </a:cubicBezTo>
                  <a:cubicBezTo>
                    <a:pt x="362495" y="425118"/>
                    <a:pt x="322109" y="456645"/>
                    <a:pt x="278484" y="463789"/>
                  </a:cubicBezTo>
                  <a:cubicBezTo>
                    <a:pt x="234079" y="469523"/>
                    <a:pt x="189206" y="457503"/>
                    <a:pt x="153611" y="430356"/>
                  </a:cubicBezTo>
                  <a:cubicBezTo>
                    <a:pt x="118474" y="403210"/>
                    <a:pt x="89813" y="368596"/>
                    <a:pt x="69696" y="329010"/>
                  </a:cubicBezTo>
                  <a:cubicBezTo>
                    <a:pt x="28072" y="251953"/>
                    <a:pt x="-25935" y="135177"/>
                    <a:pt x="12642" y="56500"/>
                  </a:cubicBezTo>
                  <a:close/>
                </a:path>
              </a:pathLst>
            </a:custGeom>
            <a:solidFill>
              <a:srgbClr val="FEB23B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63" name="Freeform 63"/>
            <p:cNvSpPr/>
            <p:nvPr/>
          </p:nvSpPr>
          <p:spPr>
            <a:xfrm>
              <a:off x="8093225" y="2969004"/>
              <a:ext cx="395460" cy="520188"/>
            </a:xfrm>
            <a:custGeom>
              <a:avLst/>
              <a:gdLst/>
              <a:ahLst/>
              <a:cxnLst/>
              <a:rect l="l" t="t" r="r" b="b"/>
              <a:pathLst>
                <a:path w="395460" h="520188">
                  <a:moveTo>
                    <a:pt x="378617" y="308558"/>
                  </a:moveTo>
                  <a:cubicBezTo>
                    <a:pt x="379779" y="332218"/>
                    <a:pt x="374330" y="355726"/>
                    <a:pt x="362900" y="376471"/>
                  </a:cubicBezTo>
                  <a:cubicBezTo>
                    <a:pt x="363948" y="378186"/>
                    <a:pt x="365186" y="379900"/>
                    <a:pt x="366234" y="381710"/>
                  </a:cubicBezTo>
                  <a:cubicBezTo>
                    <a:pt x="377617" y="398360"/>
                    <a:pt x="386265" y="416724"/>
                    <a:pt x="391857" y="436098"/>
                  </a:cubicBezTo>
                  <a:cubicBezTo>
                    <a:pt x="395409" y="448795"/>
                    <a:pt x="395828" y="462158"/>
                    <a:pt x="393095" y="475055"/>
                  </a:cubicBezTo>
                  <a:cubicBezTo>
                    <a:pt x="391199" y="484237"/>
                    <a:pt x="387008" y="492791"/>
                    <a:pt x="380903" y="499915"/>
                  </a:cubicBezTo>
                  <a:cubicBezTo>
                    <a:pt x="362900" y="520489"/>
                    <a:pt x="331277" y="523537"/>
                    <a:pt x="304703" y="516203"/>
                  </a:cubicBezTo>
                  <a:cubicBezTo>
                    <a:pt x="295492" y="513546"/>
                    <a:pt x="286529" y="510079"/>
                    <a:pt x="277937" y="505821"/>
                  </a:cubicBezTo>
                  <a:lnTo>
                    <a:pt x="273651" y="503821"/>
                  </a:lnTo>
                  <a:cubicBezTo>
                    <a:pt x="259268" y="496677"/>
                    <a:pt x="245076" y="488104"/>
                    <a:pt x="230884" y="480961"/>
                  </a:cubicBezTo>
                  <a:cubicBezTo>
                    <a:pt x="178572" y="454843"/>
                    <a:pt x="119784" y="444585"/>
                    <a:pt x="61720" y="451433"/>
                  </a:cubicBezTo>
                  <a:cubicBezTo>
                    <a:pt x="49833" y="453767"/>
                    <a:pt x="37603" y="453767"/>
                    <a:pt x="25715" y="451433"/>
                  </a:cubicBezTo>
                  <a:cubicBezTo>
                    <a:pt x="14095" y="448099"/>
                    <a:pt x="569" y="429716"/>
                    <a:pt x="4189" y="418096"/>
                  </a:cubicBezTo>
                  <a:cubicBezTo>
                    <a:pt x="23906" y="354850"/>
                    <a:pt x="19429" y="287603"/>
                    <a:pt x="11047" y="221309"/>
                  </a:cubicBezTo>
                  <a:cubicBezTo>
                    <a:pt x="11047" y="219595"/>
                    <a:pt x="11047" y="217880"/>
                    <a:pt x="10475" y="216166"/>
                  </a:cubicBezTo>
                  <a:lnTo>
                    <a:pt x="5046" y="175970"/>
                  </a:lnTo>
                  <a:cubicBezTo>
                    <a:pt x="283" y="141585"/>
                    <a:pt x="-4479" y="106247"/>
                    <a:pt x="4380" y="72624"/>
                  </a:cubicBezTo>
                  <a:cubicBezTo>
                    <a:pt x="13238" y="39001"/>
                    <a:pt x="37717" y="7187"/>
                    <a:pt x="71721" y="710"/>
                  </a:cubicBezTo>
                  <a:cubicBezTo>
                    <a:pt x="87513" y="-1938"/>
                    <a:pt x="103735" y="320"/>
                    <a:pt x="118203" y="7187"/>
                  </a:cubicBezTo>
                  <a:lnTo>
                    <a:pt x="118203" y="7187"/>
                  </a:lnTo>
                  <a:cubicBezTo>
                    <a:pt x="128890" y="12054"/>
                    <a:pt x="138586" y="18865"/>
                    <a:pt x="146778" y="27285"/>
                  </a:cubicBezTo>
                  <a:cubicBezTo>
                    <a:pt x="157180" y="38381"/>
                    <a:pt x="165447" y="51297"/>
                    <a:pt x="171162" y="65385"/>
                  </a:cubicBezTo>
                  <a:cubicBezTo>
                    <a:pt x="171219" y="65699"/>
                    <a:pt x="171219" y="66023"/>
                    <a:pt x="171162" y="66337"/>
                  </a:cubicBezTo>
                  <a:cubicBezTo>
                    <a:pt x="173829" y="72538"/>
                    <a:pt x="176087" y="78901"/>
                    <a:pt x="177925" y="85387"/>
                  </a:cubicBezTo>
                  <a:cubicBezTo>
                    <a:pt x="177925" y="86816"/>
                    <a:pt x="178782" y="88435"/>
                    <a:pt x="179068" y="89959"/>
                  </a:cubicBezTo>
                  <a:cubicBezTo>
                    <a:pt x="180020" y="93484"/>
                    <a:pt x="180782" y="97008"/>
                    <a:pt x="181449" y="100532"/>
                  </a:cubicBezTo>
                  <a:cubicBezTo>
                    <a:pt x="196375" y="91322"/>
                    <a:pt x="214434" y="88702"/>
                    <a:pt x="231360" y="93293"/>
                  </a:cubicBezTo>
                  <a:lnTo>
                    <a:pt x="232027" y="93293"/>
                  </a:lnTo>
                  <a:cubicBezTo>
                    <a:pt x="239790" y="95017"/>
                    <a:pt x="247314" y="97703"/>
                    <a:pt x="254411" y="101294"/>
                  </a:cubicBezTo>
                  <a:lnTo>
                    <a:pt x="255554" y="101961"/>
                  </a:lnTo>
                  <a:lnTo>
                    <a:pt x="255554" y="101961"/>
                  </a:lnTo>
                  <a:cubicBezTo>
                    <a:pt x="277166" y="114448"/>
                    <a:pt x="292396" y="135603"/>
                    <a:pt x="297368" y="160063"/>
                  </a:cubicBezTo>
                  <a:cubicBezTo>
                    <a:pt x="300931" y="179199"/>
                    <a:pt x="299283" y="198935"/>
                    <a:pt x="292606" y="217213"/>
                  </a:cubicBezTo>
                  <a:lnTo>
                    <a:pt x="292606" y="217213"/>
                  </a:lnTo>
                  <a:cubicBezTo>
                    <a:pt x="290767" y="222347"/>
                    <a:pt x="288567" y="227339"/>
                    <a:pt x="286033" y="232168"/>
                  </a:cubicBezTo>
                  <a:cubicBezTo>
                    <a:pt x="286033" y="232168"/>
                    <a:pt x="286033" y="232168"/>
                    <a:pt x="286033" y="232644"/>
                  </a:cubicBezTo>
                  <a:cubicBezTo>
                    <a:pt x="286033" y="233120"/>
                    <a:pt x="286033" y="232644"/>
                    <a:pt x="286700" y="232644"/>
                  </a:cubicBezTo>
                  <a:lnTo>
                    <a:pt x="286700" y="232644"/>
                  </a:lnTo>
                  <a:cubicBezTo>
                    <a:pt x="306703" y="223881"/>
                    <a:pt x="326610" y="230739"/>
                    <a:pt x="343850" y="243598"/>
                  </a:cubicBezTo>
                  <a:lnTo>
                    <a:pt x="343850" y="243598"/>
                  </a:lnTo>
                  <a:cubicBezTo>
                    <a:pt x="344888" y="244255"/>
                    <a:pt x="345879" y="244979"/>
                    <a:pt x="346803" y="245788"/>
                  </a:cubicBezTo>
                  <a:cubicBezTo>
                    <a:pt x="365805" y="261276"/>
                    <a:pt x="377369" y="284079"/>
                    <a:pt x="378617" y="308558"/>
                  </a:cubicBezTo>
                  <a:close/>
                </a:path>
              </a:pathLst>
            </a:custGeom>
            <a:solidFill>
              <a:srgbClr val="FEB23B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64" name="Freeform 64"/>
            <p:cNvSpPr/>
            <p:nvPr/>
          </p:nvSpPr>
          <p:spPr>
            <a:xfrm>
              <a:off x="8212729" y="2974590"/>
              <a:ext cx="279008" cy="469932"/>
            </a:xfrm>
            <a:custGeom>
              <a:avLst/>
              <a:gdLst/>
              <a:ahLst/>
              <a:cxnLst/>
              <a:rect l="l" t="t" r="r" b="b"/>
              <a:pathLst>
                <a:path w="279008" h="469932">
                  <a:moveTo>
                    <a:pt x="275019" y="469565"/>
                  </a:moveTo>
                  <a:lnTo>
                    <a:pt x="274257" y="469565"/>
                  </a:lnTo>
                  <a:cubicBezTo>
                    <a:pt x="273000" y="469422"/>
                    <a:pt x="272095" y="468298"/>
                    <a:pt x="272238" y="467041"/>
                  </a:cubicBezTo>
                  <a:cubicBezTo>
                    <a:pt x="272238" y="466993"/>
                    <a:pt x="272248" y="466945"/>
                    <a:pt x="272257" y="466898"/>
                  </a:cubicBezTo>
                  <a:cubicBezTo>
                    <a:pt x="276458" y="435561"/>
                    <a:pt x="266866" y="403938"/>
                    <a:pt x="245968" y="380220"/>
                  </a:cubicBezTo>
                  <a:cubicBezTo>
                    <a:pt x="245178" y="379325"/>
                    <a:pt x="245178" y="377973"/>
                    <a:pt x="245968" y="377077"/>
                  </a:cubicBezTo>
                  <a:cubicBezTo>
                    <a:pt x="269609" y="349769"/>
                    <a:pt x="274982" y="311116"/>
                    <a:pt x="259684" y="278398"/>
                  </a:cubicBezTo>
                  <a:cubicBezTo>
                    <a:pt x="244054" y="242879"/>
                    <a:pt x="206506" y="222286"/>
                    <a:pt x="168149" y="228201"/>
                  </a:cubicBezTo>
                  <a:cubicBezTo>
                    <a:pt x="167349" y="228287"/>
                    <a:pt x="166559" y="227963"/>
                    <a:pt x="166053" y="227344"/>
                  </a:cubicBezTo>
                  <a:cubicBezTo>
                    <a:pt x="165730" y="226649"/>
                    <a:pt x="165730" y="225849"/>
                    <a:pt x="166053" y="225153"/>
                  </a:cubicBezTo>
                  <a:cubicBezTo>
                    <a:pt x="173950" y="202322"/>
                    <a:pt x="174912" y="177662"/>
                    <a:pt x="168816" y="154287"/>
                  </a:cubicBezTo>
                  <a:cubicBezTo>
                    <a:pt x="162339" y="130875"/>
                    <a:pt x="147927" y="110434"/>
                    <a:pt x="128049" y="96471"/>
                  </a:cubicBezTo>
                  <a:cubicBezTo>
                    <a:pt x="107760" y="82107"/>
                    <a:pt x="81900" y="78116"/>
                    <a:pt x="58230" y="85707"/>
                  </a:cubicBezTo>
                  <a:cubicBezTo>
                    <a:pt x="57650" y="85945"/>
                    <a:pt x="57002" y="85945"/>
                    <a:pt x="56421" y="85707"/>
                  </a:cubicBezTo>
                  <a:cubicBezTo>
                    <a:pt x="55801" y="85460"/>
                    <a:pt x="55345" y="84926"/>
                    <a:pt x="55182" y="84279"/>
                  </a:cubicBezTo>
                  <a:cubicBezTo>
                    <a:pt x="50773" y="67962"/>
                    <a:pt x="44572" y="52179"/>
                    <a:pt x="36704" y="37225"/>
                  </a:cubicBezTo>
                  <a:cubicBezTo>
                    <a:pt x="28818" y="22538"/>
                    <a:pt x="16245" y="10898"/>
                    <a:pt x="985" y="4173"/>
                  </a:cubicBezTo>
                  <a:cubicBezTo>
                    <a:pt x="-253" y="3726"/>
                    <a:pt x="-891" y="2364"/>
                    <a:pt x="-443" y="1125"/>
                  </a:cubicBezTo>
                  <a:cubicBezTo>
                    <a:pt x="80" y="-84"/>
                    <a:pt x="1462" y="-675"/>
                    <a:pt x="2700" y="-208"/>
                  </a:cubicBezTo>
                  <a:cubicBezTo>
                    <a:pt x="18978" y="6859"/>
                    <a:pt x="32399" y="19213"/>
                    <a:pt x="40800" y="34844"/>
                  </a:cubicBezTo>
                  <a:cubicBezTo>
                    <a:pt x="48534" y="49322"/>
                    <a:pt x="54602" y="64629"/>
                    <a:pt x="58897" y="80469"/>
                  </a:cubicBezTo>
                  <a:cubicBezTo>
                    <a:pt x="83405" y="73563"/>
                    <a:pt x="109732" y="78002"/>
                    <a:pt x="130621" y="92565"/>
                  </a:cubicBezTo>
                  <a:cubicBezTo>
                    <a:pt x="151452" y="107158"/>
                    <a:pt x="166577" y="128541"/>
                    <a:pt x="173388" y="153049"/>
                  </a:cubicBezTo>
                  <a:cubicBezTo>
                    <a:pt x="179503" y="176138"/>
                    <a:pt x="178874" y="200503"/>
                    <a:pt x="171578" y="223248"/>
                  </a:cubicBezTo>
                  <a:cubicBezTo>
                    <a:pt x="210812" y="218800"/>
                    <a:pt x="248407" y="240317"/>
                    <a:pt x="264447" y="276398"/>
                  </a:cubicBezTo>
                  <a:cubicBezTo>
                    <a:pt x="280134" y="310183"/>
                    <a:pt x="275029" y="349978"/>
                    <a:pt x="251302" y="378696"/>
                  </a:cubicBezTo>
                  <a:cubicBezTo>
                    <a:pt x="272229" y="403271"/>
                    <a:pt x="281716" y="435580"/>
                    <a:pt x="277401" y="467564"/>
                  </a:cubicBezTo>
                  <a:cubicBezTo>
                    <a:pt x="277172" y="468707"/>
                    <a:pt x="276182" y="469546"/>
                    <a:pt x="275019" y="469565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65" name="Freeform 65"/>
            <p:cNvSpPr/>
            <p:nvPr/>
          </p:nvSpPr>
          <p:spPr>
            <a:xfrm>
              <a:off x="8104573" y="3175068"/>
              <a:ext cx="272516" cy="300601"/>
            </a:xfrm>
            <a:custGeom>
              <a:avLst/>
              <a:gdLst/>
              <a:ahLst/>
              <a:cxnLst/>
              <a:rect l="l" t="t" r="r" b="b"/>
              <a:pathLst>
                <a:path w="272516" h="300601">
                  <a:moveTo>
                    <a:pt x="266780" y="299758"/>
                  </a:moveTo>
                  <a:lnTo>
                    <a:pt x="262494" y="297757"/>
                  </a:lnTo>
                  <a:cubicBezTo>
                    <a:pt x="280458" y="236359"/>
                    <a:pt x="245244" y="172037"/>
                    <a:pt x="183846" y="154073"/>
                  </a:cubicBezTo>
                  <a:cubicBezTo>
                    <a:pt x="156805" y="146167"/>
                    <a:pt x="127810" y="148377"/>
                    <a:pt x="102284" y="160312"/>
                  </a:cubicBezTo>
                  <a:cubicBezTo>
                    <a:pt x="101312" y="160617"/>
                    <a:pt x="100245" y="160359"/>
                    <a:pt x="99521" y="159645"/>
                  </a:cubicBezTo>
                  <a:cubicBezTo>
                    <a:pt x="98912" y="158788"/>
                    <a:pt x="98912" y="157645"/>
                    <a:pt x="99521" y="156787"/>
                  </a:cubicBezTo>
                  <a:cubicBezTo>
                    <a:pt x="116752" y="129851"/>
                    <a:pt x="121990" y="96970"/>
                    <a:pt x="113999" y="66014"/>
                  </a:cubicBezTo>
                  <a:cubicBezTo>
                    <a:pt x="105598" y="35077"/>
                    <a:pt x="80528" y="11474"/>
                    <a:pt x="49134" y="4959"/>
                  </a:cubicBezTo>
                  <a:cubicBezTo>
                    <a:pt x="32037" y="2244"/>
                    <a:pt x="14530" y="5950"/>
                    <a:pt x="-15" y="15341"/>
                  </a:cubicBezTo>
                  <a:cubicBezTo>
                    <a:pt x="-15" y="13627"/>
                    <a:pt x="-15" y="11912"/>
                    <a:pt x="-586" y="10198"/>
                  </a:cubicBezTo>
                  <a:cubicBezTo>
                    <a:pt x="14568" y="1101"/>
                    <a:pt x="32475" y="-2280"/>
                    <a:pt x="49896" y="673"/>
                  </a:cubicBezTo>
                  <a:cubicBezTo>
                    <a:pt x="83071" y="7578"/>
                    <a:pt x="109599" y="32477"/>
                    <a:pt x="118571" y="65157"/>
                  </a:cubicBezTo>
                  <a:cubicBezTo>
                    <a:pt x="126382" y="95094"/>
                    <a:pt x="122248" y="126888"/>
                    <a:pt x="107046" y="153835"/>
                  </a:cubicBezTo>
                  <a:cubicBezTo>
                    <a:pt x="168835" y="129260"/>
                    <a:pt x="238843" y="159435"/>
                    <a:pt x="263409" y="221215"/>
                  </a:cubicBezTo>
                  <a:cubicBezTo>
                    <a:pt x="273429" y="246418"/>
                    <a:pt x="274648" y="274259"/>
                    <a:pt x="266876" y="300234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66" name="Freeform 66"/>
            <p:cNvSpPr/>
            <p:nvPr/>
          </p:nvSpPr>
          <p:spPr>
            <a:xfrm>
              <a:off x="8088368" y="3299990"/>
              <a:ext cx="148483" cy="131025"/>
            </a:xfrm>
            <a:custGeom>
              <a:avLst/>
              <a:gdLst/>
              <a:ahLst/>
              <a:cxnLst/>
              <a:rect l="l" t="t" r="r" b="b"/>
              <a:pathLst>
                <a:path w="148483" h="131025">
                  <a:moveTo>
                    <a:pt x="949" y="99397"/>
                  </a:moveTo>
                  <a:cubicBezTo>
                    <a:pt x="9617" y="74156"/>
                    <a:pt x="14285" y="55201"/>
                    <a:pt x="19999" y="31865"/>
                  </a:cubicBezTo>
                  <a:cubicBezTo>
                    <a:pt x="21667" y="23702"/>
                    <a:pt x="24905" y="15939"/>
                    <a:pt x="29524" y="9005"/>
                  </a:cubicBezTo>
                  <a:cubicBezTo>
                    <a:pt x="34268" y="2033"/>
                    <a:pt x="42650" y="-1501"/>
                    <a:pt x="50956" y="-44"/>
                  </a:cubicBezTo>
                  <a:cubicBezTo>
                    <a:pt x="57871" y="2347"/>
                    <a:pt x="63062" y="8148"/>
                    <a:pt x="64672" y="15292"/>
                  </a:cubicBezTo>
                  <a:cubicBezTo>
                    <a:pt x="66224" y="22331"/>
                    <a:pt x="66548" y="29579"/>
                    <a:pt x="65624" y="36723"/>
                  </a:cubicBezTo>
                  <a:cubicBezTo>
                    <a:pt x="67530" y="26340"/>
                    <a:pt x="80007" y="20435"/>
                    <a:pt x="90389" y="19197"/>
                  </a:cubicBezTo>
                  <a:cubicBezTo>
                    <a:pt x="101162" y="18206"/>
                    <a:pt x="111411" y="24074"/>
                    <a:pt x="116012" y="33865"/>
                  </a:cubicBezTo>
                  <a:cubicBezTo>
                    <a:pt x="119593" y="43809"/>
                    <a:pt x="117145" y="54925"/>
                    <a:pt x="109725" y="62440"/>
                  </a:cubicBezTo>
                  <a:cubicBezTo>
                    <a:pt x="124203" y="57506"/>
                    <a:pt x="140091" y="64069"/>
                    <a:pt x="146872" y="77776"/>
                  </a:cubicBezTo>
                  <a:cubicBezTo>
                    <a:pt x="150254" y="91368"/>
                    <a:pt x="145101" y="105665"/>
                    <a:pt x="133823" y="113971"/>
                  </a:cubicBezTo>
                  <a:cubicBezTo>
                    <a:pt x="122879" y="122048"/>
                    <a:pt x="109935" y="126982"/>
                    <a:pt x="96390" y="128258"/>
                  </a:cubicBezTo>
                  <a:cubicBezTo>
                    <a:pt x="70835" y="131097"/>
                    <a:pt x="45050" y="131420"/>
                    <a:pt x="19428" y="129211"/>
                  </a:cubicBezTo>
                  <a:cubicBezTo>
                    <a:pt x="13504" y="129468"/>
                    <a:pt x="7645" y="127868"/>
                    <a:pt x="2664" y="124639"/>
                  </a:cubicBezTo>
                  <a:cubicBezTo>
                    <a:pt x="-2289" y="120924"/>
                    <a:pt x="-479" y="108922"/>
                    <a:pt x="949" y="99397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67" name="Freeform 67"/>
            <p:cNvSpPr/>
            <p:nvPr/>
          </p:nvSpPr>
          <p:spPr>
            <a:xfrm>
              <a:off x="7694033" y="3841239"/>
              <a:ext cx="43350" cy="630650"/>
            </a:xfrm>
            <a:custGeom>
              <a:avLst/>
              <a:gdLst/>
              <a:ahLst/>
              <a:cxnLst/>
              <a:rect l="l" t="t" r="r" b="b"/>
              <a:pathLst>
                <a:path w="43350" h="630650">
                  <a:moveTo>
                    <a:pt x="34192" y="585705"/>
                  </a:moveTo>
                  <a:cubicBezTo>
                    <a:pt x="36764" y="601422"/>
                    <a:pt x="39621" y="616186"/>
                    <a:pt x="42765" y="630282"/>
                  </a:cubicBezTo>
                  <a:lnTo>
                    <a:pt x="33240" y="630282"/>
                  </a:lnTo>
                  <a:cubicBezTo>
                    <a:pt x="30287" y="616662"/>
                    <a:pt x="27620" y="602374"/>
                    <a:pt x="25048" y="587229"/>
                  </a:cubicBezTo>
                  <a:cubicBezTo>
                    <a:pt x="19714" y="554559"/>
                    <a:pt x="15523" y="522364"/>
                    <a:pt x="11522" y="490170"/>
                  </a:cubicBezTo>
                  <a:cubicBezTo>
                    <a:pt x="11475" y="489569"/>
                    <a:pt x="11475" y="488960"/>
                    <a:pt x="11522" y="488360"/>
                  </a:cubicBezTo>
                  <a:cubicBezTo>
                    <a:pt x="-1860" y="375098"/>
                    <a:pt x="-4156" y="260789"/>
                    <a:pt x="4665" y="147079"/>
                  </a:cubicBezTo>
                  <a:cubicBezTo>
                    <a:pt x="4665" y="140507"/>
                    <a:pt x="5712" y="133839"/>
                    <a:pt x="6284" y="127363"/>
                  </a:cubicBezTo>
                  <a:cubicBezTo>
                    <a:pt x="10027" y="85643"/>
                    <a:pt x="15304" y="44047"/>
                    <a:pt x="22095" y="2585"/>
                  </a:cubicBezTo>
                  <a:cubicBezTo>
                    <a:pt x="22095" y="1537"/>
                    <a:pt x="22095" y="680"/>
                    <a:pt x="22095" y="-368"/>
                  </a:cubicBezTo>
                  <a:lnTo>
                    <a:pt x="24858" y="-368"/>
                  </a:lnTo>
                  <a:lnTo>
                    <a:pt x="31048" y="680"/>
                  </a:lnTo>
                  <a:lnTo>
                    <a:pt x="31048" y="680"/>
                  </a:lnTo>
                  <a:cubicBezTo>
                    <a:pt x="31048" y="2299"/>
                    <a:pt x="30572" y="3918"/>
                    <a:pt x="30287" y="5538"/>
                  </a:cubicBezTo>
                  <a:cubicBezTo>
                    <a:pt x="23933" y="46238"/>
                    <a:pt x="18857" y="86881"/>
                    <a:pt x="15046" y="127458"/>
                  </a:cubicBezTo>
                  <a:cubicBezTo>
                    <a:pt x="14284" y="133839"/>
                    <a:pt x="13808" y="140031"/>
                    <a:pt x="13427" y="146508"/>
                  </a:cubicBezTo>
                  <a:cubicBezTo>
                    <a:pt x="2321" y="293202"/>
                    <a:pt x="9293" y="440706"/>
                    <a:pt x="34192" y="585705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68" name="Freeform 68"/>
            <p:cNvSpPr/>
            <p:nvPr/>
          </p:nvSpPr>
          <p:spPr>
            <a:xfrm>
              <a:off x="7498692" y="3483521"/>
              <a:ext cx="504352" cy="321203"/>
            </a:xfrm>
            <a:custGeom>
              <a:avLst/>
              <a:gdLst/>
              <a:ahLst/>
              <a:cxnLst/>
              <a:rect l="l" t="t" r="r" b="b"/>
              <a:pathLst>
                <a:path w="504352" h="321203">
                  <a:moveTo>
                    <a:pt x="4362" y="147991"/>
                  </a:moveTo>
                  <a:cubicBezTo>
                    <a:pt x="-12859" y="94794"/>
                    <a:pt x="16307" y="37701"/>
                    <a:pt x="69504" y="20480"/>
                  </a:cubicBezTo>
                  <a:cubicBezTo>
                    <a:pt x="105413" y="8850"/>
                    <a:pt x="144818" y="18165"/>
                    <a:pt x="171716" y="44644"/>
                  </a:cubicBezTo>
                  <a:cubicBezTo>
                    <a:pt x="184004" y="18451"/>
                    <a:pt x="214294" y="2163"/>
                    <a:pt x="243154" y="-218"/>
                  </a:cubicBezTo>
                  <a:cubicBezTo>
                    <a:pt x="272367" y="-1637"/>
                    <a:pt x="301162" y="7078"/>
                    <a:pt x="324688" y="24451"/>
                  </a:cubicBezTo>
                  <a:cubicBezTo>
                    <a:pt x="347996" y="41863"/>
                    <a:pt x="368160" y="63123"/>
                    <a:pt x="384315" y="87317"/>
                  </a:cubicBezTo>
                  <a:cubicBezTo>
                    <a:pt x="424891" y="69600"/>
                    <a:pt x="470040" y="92555"/>
                    <a:pt x="491375" y="131417"/>
                  </a:cubicBezTo>
                  <a:cubicBezTo>
                    <a:pt x="512711" y="170279"/>
                    <a:pt x="505187" y="220952"/>
                    <a:pt x="478802" y="256385"/>
                  </a:cubicBezTo>
                  <a:cubicBezTo>
                    <a:pt x="450713" y="291447"/>
                    <a:pt x="409898" y="313983"/>
                    <a:pt x="365265" y="319060"/>
                  </a:cubicBezTo>
                  <a:cubicBezTo>
                    <a:pt x="321116" y="323889"/>
                    <a:pt x="276444" y="318841"/>
                    <a:pt x="234487" y="304296"/>
                  </a:cubicBezTo>
                  <a:cubicBezTo>
                    <a:pt x="151143" y="277817"/>
                    <a:pt x="31223" y="231430"/>
                    <a:pt x="4362" y="147991"/>
                  </a:cubicBezTo>
                  <a:close/>
                </a:path>
              </a:pathLst>
            </a:custGeom>
            <a:solidFill>
              <a:srgbClr val="FEB23B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69" name="Freeform 69"/>
            <p:cNvSpPr/>
            <p:nvPr/>
          </p:nvSpPr>
          <p:spPr>
            <a:xfrm>
              <a:off x="7427445" y="3554536"/>
              <a:ext cx="582312" cy="415106"/>
            </a:xfrm>
            <a:custGeom>
              <a:avLst/>
              <a:gdLst/>
              <a:ahLst/>
              <a:cxnLst/>
              <a:rect l="l" t="t" r="r" b="b"/>
              <a:pathLst>
                <a:path w="582312" h="415106">
                  <a:moveTo>
                    <a:pt x="447084" y="64402"/>
                  </a:moveTo>
                  <a:cubicBezTo>
                    <a:pt x="464411" y="80576"/>
                    <a:pt x="476821" y="101312"/>
                    <a:pt x="482898" y="124219"/>
                  </a:cubicBezTo>
                  <a:lnTo>
                    <a:pt x="488995" y="125553"/>
                  </a:lnTo>
                  <a:cubicBezTo>
                    <a:pt x="508759" y="129734"/>
                    <a:pt x="527742" y="136964"/>
                    <a:pt x="545287" y="146984"/>
                  </a:cubicBezTo>
                  <a:cubicBezTo>
                    <a:pt x="556593" y="153709"/>
                    <a:pt x="566157" y="163015"/>
                    <a:pt x="573195" y="174130"/>
                  </a:cubicBezTo>
                  <a:cubicBezTo>
                    <a:pt x="578168" y="182084"/>
                    <a:pt x="581082" y="191151"/>
                    <a:pt x="581673" y="200515"/>
                  </a:cubicBezTo>
                  <a:cubicBezTo>
                    <a:pt x="582911" y="227851"/>
                    <a:pt x="562623" y="252045"/>
                    <a:pt x="538239" y="264999"/>
                  </a:cubicBezTo>
                  <a:cubicBezTo>
                    <a:pt x="529761" y="269495"/>
                    <a:pt x="520894" y="273219"/>
                    <a:pt x="511759" y="276143"/>
                  </a:cubicBezTo>
                  <a:lnTo>
                    <a:pt x="507282" y="277667"/>
                  </a:lnTo>
                  <a:cubicBezTo>
                    <a:pt x="491947" y="282525"/>
                    <a:pt x="476041" y="286049"/>
                    <a:pt x="460705" y="290907"/>
                  </a:cubicBezTo>
                  <a:cubicBezTo>
                    <a:pt x="404927" y="308404"/>
                    <a:pt x="355464" y="341799"/>
                    <a:pt x="318401" y="387014"/>
                  </a:cubicBezTo>
                  <a:cubicBezTo>
                    <a:pt x="311496" y="397006"/>
                    <a:pt x="302695" y="405550"/>
                    <a:pt x="292494" y="412160"/>
                  </a:cubicBezTo>
                  <a:cubicBezTo>
                    <a:pt x="281826" y="417780"/>
                    <a:pt x="259347" y="413970"/>
                    <a:pt x="253822" y="403111"/>
                  </a:cubicBezTo>
                  <a:cubicBezTo>
                    <a:pt x="224200" y="343866"/>
                    <a:pt x="174288" y="298336"/>
                    <a:pt x="122187" y="256617"/>
                  </a:cubicBezTo>
                  <a:cubicBezTo>
                    <a:pt x="120948" y="255474"/>
                    <a:pt x="119519" y="254426"/>
                    <a:pt x="118186" y="253378"/>
                  </a:cubicBezTo>
                  <a:cubicBezTo>
                    <a:pt x="107613" y="244901"/>
                    <a:pt x="96945" y="236519"/>
                    <a:pt x="86373" y="228232"/>
                  </a:cubicBezTo>
                  <a:cubicBezTo>
                    <a:pt x="59131" y="206706"/>
                    <a:pt x="31413" y="184417"/>
                    <a:pt x="14173" y="154223"/>
                  </a:cubicBezTo>
                  <a:cubicBezTo>
                    <a:pt x="-3067" y="124029"/>
                    <a:pt x="-7258" y="84119"/>
                    <a:pt x="12745" y="55830"/>
                  </a:cubicBezTo>
                  <a:cubicBezTo>
                    <a:pt x="22241" y="42866"/>
                    <a:pt x="35566" y="33208"/>
                    <a:pt x="50845" y="28207"/>
                  </a:cubicBezTo>
                  <a:lnTo>
                    <a:pt x="50845" y="28207"/>
                  </a:lnTo>
                  <a:cubicBezTo>
                    <a:pt x="61836" y="24416"/>
                    <a:pt x="73419" y="22673"/>
                    <a:pt x="85039" y="23064"/>
                  </a:cubicBezTo>
                  <a:cubicBezTo>
                    <a:pt x="100260" y="23826"/>
                    <a:pt x="115205" y="27379"/>
                    <a:pt x="129140" y="33541"/>
                  </a:cubicBezTo>
                  <a:cubicBezTo>
                    <a:pt x="129140" y="33541"/>
                    <a:pt x="129807" y="33541"/>
                    <a:pt x="129997" y="33541"/>
                  </a:cubicBezTo>
                  <a:cubicBezTo>
                    <a:pt x="136312" y="36332"/>
                    <a:pt x="142456" y="39514"/>
                    <a:pt x="148380" y="43066"/>
                  </a:cubicBezTo>
                  <a:lnTo>
                    <a:pt x="152381" y="45638"/>
                  </a:lnTo>
                  <a:cubicBezTo>
                    <a:pt x="155524" y="47448"/>
                    <a:pt x="158477" y="49448"/>
                    <a:pt x="161906" y="51544"/>
                  </a:cubicBezTo>
                  <a:cubicBezTo>
                    <a:pt x="166268" y="34589"/>
                    <a:pt x="177432" y="20178"/>
                    <a:pt x="192767" y="11729"/>
                  </a:cubicBezTo>
                  <a:lnTo>
                    <a:pt x="193433" y="11729"/>
                  </a:lnTo>
                  <a:cubicBezTo>
                    <a:pt x="200187" y="7614"/>
                    <a:pt x="207464" y="4414"/>
                    <a:pt x="215055" y="2204"/>
                  </a:cubicBezTo>
                  <a:lnTo>
                    <a:pt x="216389" y="2204"/>
                  </a:lnTo>
                  <a:lnTo>
                    <a:pt x="216389" y="2204"/>
                  </a:lnTo>
                  <a:cubicBezTo>
                    <a:pt x="240639" y="-3825"/>
                    <a:pt x="266309" y="861"/>
                    <a:pt x="286874" y="15063"/>
                  </a:cubicBezTo>
                  <a:cubicBezTo>
                    <a:pt x="302847" y="26388"/>
                    <a:pt x="315449" y="41818"/>
                    <a:pt x="323355" y="59735"/>
                  </a:cubicBezTo>
                  <a:lnTo>
                    <a:pt x="323355" y="59735"/>
                  </a:lnTo>
                  <a:cubicBezTo>
                    <a:pt x="325612" y="64698"/>
                    <a:pt x="327489" y="69822"/>
                    <a:pt x="328975" y="75070"/>
                  </a:cubicBezTo>
                  <a:lnTo>
                    <a:pt x="328975" y="75070"/>
                  </a:lnTo>
                  <a:cubicBezTo>
                    <a:pt x="328946" y="74851"/>
                    <a:pt x="328946" y="74622"/>
                    <a:pt x="328975" y="74404"/>
                  </a:cubicBezTo>
                  <a:lnTo>
                    <a:pt x="328975" y="74404"/>
                  </a:lnTo>
                  <a:cubicBezTo>
                    <a:pt x="337261" y="54211"/>
                    <a:pt x="356311" y="45352"/>
                    <a:pt x="377933" y="42399"/>
                  </a:cubicBezTo>
                  <a:lnTo>
                    <a:pt x="377933" y="42399"/>
                  </a:lnTo>
                  <a:lnTo>
                    <a:pt x="381648" y="42399"/>
                  </a:lnTo>
                  <a:cubicBezTo>
                    <a:pt x="405565" y="40333"/>
                    <a:pt x="429273" y="48305"/>
                    <a:pt x="447084" y="64402"/>
                  </a:cubicBezTo>
                  <a:close/>
                </a:path>
              </a:pathLst>
            </a:custGeom>
            <a:solidFill>
              <a:srgbClr val="FEB23B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70" name="Freeform 70"/>
            <p:cNvSpPr/>
            <p:nvPr/>
          </p:nvSpPr>
          <p:spPr>
            <a:xfrm>
              <a:off x="7477785" y="3555877"/>
              <a:ext cx="524856" cy="173278"/>
            </a:xfrm>
            <a:custGeom>
              <a:avLst/>
              <a:gdLst/>
              <a:ahLst/>
              <a:cxnLst/>
              <a:rect l="l" t="t" r="r" b="b"/>
              <a:pathLst>
                <a:path w="524856" h="173278">
                  <a:moveTo>
                    <a:pt x="523903" y="171932"/>
                  </a:moveTo>
                  <a:lnTo>
                    <a:pt x="523332" y="172504"/>
                  </a:lnTo>
                  <a:cubicBezTo>
                    <a:pt x="522246" y="173218"/>
                    <a:pt x="520788" y="172970"/>
                    <a:pt x="519997" y="171932"/>
                  </a:cubicBezTo>
                  <a:cubicBezTo>
                    <a:pt x="501338" y="146405"/>
                    <a:pt x="472468" y="130298"/>
                    <a:pt x="440940" y="127831"/>
                  </a:cubicBezTo>
                  <a:cubicBezTo>
                    <a:pt x="439759" y="127698"/>
                    <a:pt x="438835" y="126736"/>
                    <a:pt x="438749" y="125545"/>
                  </a:cubicBezTo>
                  <a:cubicBezTo>
                    <a:pt x="436806" y="89493"/>
                    <a:pt x="413870" y="57937"/>
                    <a:pt x="380170" y="44964"/>
                  </a:cubicBezTo>
                  <a:cubicBezTo>
                    <a:pt x="344309" y="30162"/>
                    <a:pt x="302980" y="41297"/>
                    <a:pt x="279396" y="72110"/>
                  </a:cubicBezTo>
                  <a:cubicBezTo>
                    <a:pt x="278891" y="72729"/>
                    <a:pt x="278101" y="73053"/>
                    <a:pt x="277301" y="72967"/>
                  </a:cubicBezTo>
                  <a:cubicBezTo>
                    <a:pt x="276510" y="72863"/>
                    <a:pt x="275815" y="72405"/>
                    <a:pt x="275395" y="71729"/>
                  </a:cubicBezTo>
                  <a:cubicBezTo>
                    <a:pt x="265090" y="49764"/>
                    <a:pt x="248526" y="31343"/>
                    <a:pt x="227770" y="18770"/>
                  </a:cubicBezTo>
                  <a:cubicBezTo>
                    <a:pt x="206873" y="6416"/>
                    <a:pt x="182327" y="1701"/>
                    <a:pt x="158333" y="5435"/>
                  </a:cubicBezTo>
                  <a:cubicBezTo>
                    <a:pt x="133749" y="9188"/>
                    <a:pt x="112375" y="24295"/>
                    <a:pt x="100612" y="46202"/>
                  </a:cubicBezTo>
                  <a:cubicBezTo>
                    <a:pt x="100336" y="46802"/>
                    <a:pt x="99821" y="47250"/>
                    <a:pt x="99183" y="47440"/>
                  </a:cubicBezTo>
                  <a:cubicBezTo>
                    <a:pt x="98611" y="47726"/>
                    <a:pt x="97945" y="47726"/>
                    <a:pt x="97373" y="47440"/>
                  </a:cubicBezTo>
                  <a:cubicBezTo>
                    <a:pt x="82867" y="38744"/>
                    <a:pt x="67436" y="31686"/>
                    <a:pt x="51367" y="26390"/>
                  </a:cubicBezTo>
                  <a:cubicBezTo>
                    <a:pt x="35480" y="21275"/>
                    <a:pt x="18344" y="21646"/>
                    <a:pt x="2695" y="27438"/>
                  </a:cubicBezTo>
                  <a:cubicBezTo>
                    <a:pt x="1485" y="27895"/>
                    <a:pt x="133" y="27304"/>
                    <a:pt x="-353" y="26104"/>
                  </a:cubicBezTo>
                  <a:cubicBezTo>
                    <a:pt x="-896" y="25018"/>
                    <a:pt x="-458" y="23704"/>
                    <a:pt x="628" y="23161"/>
                  </a:cubicBezTo>
                  <a:cubicBezTo>
                    <a:pt x="713" y="23123"/>
                    <a:pt x="799" y="23085"/>
                    <a:pt x="885" y="23056"/>
                  </a:cubicBezTo>
                  <a:cubicBezTo>
                    <a:pt x="17525" y="16827"/>
                    <a:pt x="35785" y="16389"/>
                    <a:pt x="52701" y="21818"/>
                  </a:cubicBezTo>
                  <a:cubicBezTo>
                    <a:pt x="68331" y="26895"/>
                    <a:pt x="83353" y="33696"/>
                    <a:pt x="97469" y="42106"/>
                  </a:cubicBezTo>
                  <a:cubicBezTo>
                    <a:pt x="110289" y="20132"/>
                    <a:pt x="132264" y="5035"/>
                    <a:pt x="157381" y="958"/>
                  </a:cubicBezTo>
                  <a:cubicBezTo>
                    <a:pt x="182517" y="-2985"/>
                    <a:pt x="208244" y="1930"/>
                    <a:pt x="230152" y="14865"/>
                  </a:cubicBezTo>
                  <a:cubicBezTo>
                    <a:pt x="250668" y="27209"/>
                    <a:pt x="267204" y="45192"/>
                    <a:pt x="277777" y="66681"/>
                  </a:cubicBezTo>
                  <a:cubicBezTo>
                    <a:pt x="302951" y="36210"/>
                    <a:pt x="344985" y="25609"/>
                    <a:pt x="381599" y="40487"/>
                  </a:cubicBezTo>
                  <a:cubicBezTo>
                    <a:pt x="416365" y="53860"/>
                    <a:pt x="440349" y="86026"/>
                    <a:pt x="443226" y="123164"/>
                  </a:cubicBezTo>
                  <a:cubicBezTo>
                    <a:pt x="475354" y="126345"/>
                    <a:pt x="504615" y="143043"/>
                    <a:pt x="523712" y="169074"/>
                  </a:cubicBezTo>
                  <a:cubicBezTo>
                    <a:pt x="524379" y="169894"/>
                    <a:pt x="524455" y="171036"/>
                    <a:pt x="523903" y="171932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71" name="Freeform 71"/>
            <p:cNvSpPr/>
            <p:nvPr/>
          </p:nvSpPr>
          <p:spPr>
            <a:xfrm>
              <a:off x="7545836" y="3752120"/>
              <a:ext cx="393954" cy="94075"/>
            </a:xfrm>
            <a:custGeom>
              <a:avLst/>
              <a:gdLst/>
              <a:ahLst/>
              <a:cxnLst/>
              <a:rect l="l" t="t" r="r" b="b"/>
              <a:pathLst>
                <a:path w="393954" h="94075">
                  <a:moveTo>
                    <a:pt x="393368" y="78559"/>
                  </a:moveTo>
                  <a:lnTo>
                    <a:pt x="388891" y="80083"/>
                  </a:lnTo>
                  <a:cubicBezTo>
                    <a:pt x="359068" y="23429"/>
                    <a:pt x="288974" y="1683"/>
                    <a:pt x="232319" y="31506"/>
                  </a:cubicBezTo>
                  <a:cubicBezTo>
                    <a:pt x="207525" y="44555"/>
                    <a:pt x="188304" y="66148"/>
                    <a:pt x="178198" y="92275"/>
                  </a:cubicBezTo>
                  <a:cubicBezTo>
                    <a:pt x="177770" y="93190"/>
                    <a:pt x="176827" y="93761"/>
                    <a:pt x="175817" y="93704"/>
                  </a:cubicBezTo>
                  <a:cubicBezTo>
                    <a:pt x="174750" y="93609"/>
                    <a:pt x="173864" y="92837"/>
                    <a:pt x="173626" y="91799"/>
                  </a:cubicBezTo>
                  <a:cubicBezTo>
                    <a:pt x="167302" y="60452"/>
                    <a:pt x="148261" y="33144"/>
                    <a:pt x="121048" y="16361"/>
                  </a:cubicBezTo>
                  <a:cubicBezTo>
                    <a:pt x="93473" y="83"/>
                    <a:pt x="59136" y="521"/>
                    <a:pt x="31990" y="17504"/>
                  </a:cubicBezTo>
                  <a:cubicBezTo>
                    <a:pt x="17645" y="27324"/>
                    <a:pt x="7463" y="42126"/>
                    <a:pt x="3415" y="59033"/>
                  </a:cubicBezTo>
                  <a:cubicBezTo>
                    <a:pt x="2176" y="57890"/>
                    <a:pt x="747" y="56842"/>
                    <a:pt x="-586" y="55795"/>
                  </a:cubicBezTo>
                  <a:cubicBezTo>
                    <a:pt x="3862" y="38631"/>
                    <a:pt x="14302" y="23629"/>
                    <a:pt x="28846" y="13504"/>
                  </a:cubicBezTo>
                  <a:cubicBezTo>
                    <a:pt x="57536" y="-4537"/>
                    <a:pt x="93902" y="-5013"/>
                    <a:pt x="123049" y="12265"/>
                  </a:cubicBezTo>
                  <a:cubicBezTo>
                    <a:pt x="149452" y="28382"/>
                    <a:pt x="168549" y="54137"/>
                    <a:pt x="176293" y="84084"/>
                  </a:cubicBezTo>
                  <a:cubicBezTo>
                    <a:pt x="203716" y="23505"/>
                    <a:pt x="275049" y="-3375"/>
                    <a:pt x="335627" y="24048"/>
                  </a:cubicBezTo>
                  <a:cubicBezTo>
                    <a:pt x="360345" y="35240"/>
                    <a:pt x="380557" y="54442"/>
                    <a:pt x="392987" y="78559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72" name="Freeform 72"/>
            <p:cNvSpPr/>
            <p:nvPr/>
          </p:nvSpPr>
          <p:spPr>
            <a:xfrm>
              <a:off x="7641377" y="3843916"/>
              <a:ext cx="149189" cy="146388"/>
            </a:xfrm>
            <a:custGeom>
              <a:avLst/>
              <a:gdLst/>
              <a:ahLst/>
              <a:cxnLst/>
              <a:rect l="l" t="t" r="r" b="b"/>
              <a:pathLst>
                <a:path w="149189" h="146388">
                  <a:moveTo>
                    <a:pt x="42271" y="128114"/>
                  </a:moveTo>
                  <a:cubicBezTo>
                    <a:pt x="30936" y="103920"/>
                    <a:pt x="21220" y="87061"/>
                    <a:pt x="9219" y="66202"/>
                  </a:cubicBezTo>
                  <a:cubicBezTo>
                    <a:pt x="4580" y="59315"/>
                    <a:pt x="1342" y="51581"/>
                    <a:pt x="-306" y="43437"/>
                  </a:cubicBezTo>
                  <a:cubicBezTo>
                    <a:pt x="-1678" y="35064"/>
                    <a:pt x="2066" y="26673"/>
                    <a:pt x="9219" y="22101"/>
                  </a:cubicBezTo>
                  <a:cubicBezTo>
                    <a:pt x="15829" y="18986"/>
                    <a:pt x="23582" y="19529"/>
                    <a:pt x="29698" y="23530"/>
                  </a:cubicBezTo>
                  <a:cubicBezTo>
                    <a:pt x="35679" y="27568"/>
                    <a:pt x="40928" y="32597"/>
                    <a:pt x="45223" y="38389"/>
                  </a:cubicBezTo>
                  <a:cubicBezTo>
                    <a:pt x="39413" y="29530"/>
                    <a:pt x="44271" y="16672"/>
                    <a:pt x="50938" y="8575"/>
                  </a:cubicBezTo>
                  <a:cubicBezTo>
                    <a:pt x="57968" y="355"/>
                    <a:pt x="69417" y="-2550"/>
                    <a:pt x="79513" y="1336"/>
                  </a:cubicBezTo>
                  <a:cubicBezTo>
                    <a:pt x="89114" y="5956"/>
                    <a:pt x="95144" y="15738"/>
                    <a:pt x="94944" y="26387"/>
                  </a:cubicBezTo>
                  <a:cubicBezTo>
                    <a:pt x="101974" y="12795"/>
                    <a:pt x="117985" y="6518"/>
                    <a:pt x="132377" y="11719"/>
                  </a:cubicBezTo>
                  <a:cubicBezTo>
                    <a:pt x="144274" y="19148"/>
                    <a:pt x="150494" y="33045"/>
                    <a:pt x="148093" y="46866"/>
                  </a:cubicBezTo>
                  <a:cubicBezTo>
                    <a:pt x="145855" y="60277"/>
                    <a:pt x="139959" y="72802"/>
                    <a:pt x="131044" y="83061"/>
                  </a:cubicBezTo>
                  <a:cubicBezTo>
                    <a:pt x="114642" y="102844"/>
                    <a:pt x="96325" y="120970"/>
                    <a:pt x="76370" y="137163"/>
                  </a:cubicBezTo>
                  <a:cubicBezTo>
                    <a:pt x="72227" y="141735"/>
                    <a:pt x="66712" y="144840"/>
                    <a:pt x="60654" y="146021"/>
                  </a:cubicBezTo>
                  <a:cubicBezTo>
                    <a:pt x="55034" y="146021"/>
                    <a:pt x="47986" y="136496"/>
                    <a:pt x="42271" y="128114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73" name="Freeform 73"/>
            <p:cNvSpPr/>
            <p:nvPr/>
          </p:nvSpPr>
          <p:spPr>
            <a:xfrm>
              <a:off x="7792819" y="3808663"/>
              <a:ext cx="268986" cy="663225"/>
            </a:xfrm>
            <a:custGeom>
              <a:avLst/>
              <a:gdLst/>
              <a:ahLst/>
              <a:cxnLst/>
              <a:rect l="l" t="t" r="r" b="b"/>
              <a:pathLst>
                <a:path w="268986" h="663225">
                  <a:moveTo>
                    <a:pt x="268400" y="5919"/>
                  </a:moveTo>
                  <a:cubicBezTo>
                    <a:pt x="256970" y="18616"/>
                    <a:pt x="245950" y="31798"/>
                    <a:pt x="235348" y="45447"/>
                  </a:cubicBezTo>
                  <a:cubicBezTo>
                    <a:pt x="231729" y="49829"/>
                    <a:pt x="228300" y="54211"/>
                    <a:pt x="224966" y="58687"/>
                  </a:cubicBezTo>
                  <a:cubicBezTo>
                    <a:pt x="101093" y="221936"/>
                    <a:pt x="26827" y="417389"/>
                    <a:pt x="11034" y="621710"/>
                  </a:cubicBezTo>
                  <a:cubicBezTo>
                    <a:pt x="11034" y="625710"/>
                    <a:pt x="10368" y="629807"/>
                    <a:pt x="10177" y="633902"/>
                  </a:cubicBezTo>
                  <a:cubicBezTo>
                    <a:pt x="9987" y="637998"/>
                    <a:pt x="9605" y="640951"/>
                    <a:pt x="9511" y="644570"/>
                  </a:cubicBezTo>
                  <a:cubicBezTo>
                    <a:pt x="9415" y="645961"/>
                    <a:pt x="9415" y="647371"/>
                    <a:pt x="9511" y="648761"/>
                  </a:cubicBezTo>
                  <a:cubicBezTo>
                    <a:pt x="9511" y="653428"/>
                    <a:pt x="8939" y="658286"/>
                    <a:pt x="8939" y="662858"/>
                  </a:cubicBezTo>
                  <a:lnTo>
                    <a:pt x="-586" y="662858"/>
                  </a:lnTo>
                  <a:cubicBezTo>
                    <a:pt x="8025" y="442421"/>
                    <a:pt x="83872" y="229899"/>
                    <a:pt x="216774" y="53829"/>
                  </a:cubicBezTo>
                  <a:lnTo>
                    <a:pt x="230395" y="36589"/>
                  </a:lnTo>
                  <a:cubicBezTo>
                    <a:pt x="239920" y="24016"/>
                    <a:pt x="250874" y="11634"/>
                    <a:pt x="261542" y="-368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74" name="Freeform 74"/>
            <p:cNvSpPr/>
            <p:nvPr/>
          </p:nvSpPr>
          <p:spPr>
            <a:xfrm>
              <a:off x="8076474" y="4102224"/>
              <a:ext cx="643604" cy="369093"/>
            </a:xfrm>
            <a:custGeom>
              <a:avLst/>
              <a:gdLst/>
              <a:ahLst/>
              <a:cxnLst/>
              <a:rect l="l" t="t" r="r" b="b"/>
              <a:pathLst>
                <a:path w="643604" h="369093">
                  <a:moveTo>
                    <a:pt x="643018" y="11538"/>
                  </a:moveTo>
                  <a:cubicBezTo>
                    <a:pt x="622539" y="18015"/>
                    <a:pt x="602251" y="24683"/>
                    <a:pt x="582248" y="31827"/>
                  </a:cubicBezTo>
                  <a:cubicBezTo>
                    <a:pt x="548787" y="43638"/>
                    <a:pt x="515926" y="56335"/>
                    <a:pt x="483665" y="69927"/>
                  </a:cubicBezTo>
                  <a:cubicBezTo>
                    <a:pt x="312815" y="142936"/>
                    <a:pt x="155338" y="243920"/>
                    <a:pt x="17701" y="368726"/>
                  </a:cubicBezTo>
                  <a:lnTo>
                    <a:pt x="-586" y="368726"/>
                  </a:lnTo>
                  <a:cubicBezTo>
                    <a:pt x="105332" y="271285"/>
                    <a:pt x="223213" y="187713"/>
                    <a:pt x="350220" y="120028"/>
                  </a:cubicBezTo>
                  <a:cubicBezTo>
                    <a:pt x="400435" y="93320"/>
                    <a:pt x="452003" y="69222"/>
                    <a:pt x="504715" y="47829"/>
                  </a:cubicBezTo>
                  <a:lnTo>
                    <a:pt x="518050" y="42495"/>
                  </a:lnTo>
                  <a:cubicBezTo>
                    <a:pt x="537100" y="34875"/>
                    <a:pt x="556722" y="27636"/>
                    <a:pt x="576152" y="20682"/>
                  </a:cubicBezTo>
                  <a:cubicBezTo>
                    <a:pt x="597012" y="13348"/>
                    <a:pt x="618158" y="6300"/>
                    <a:pt x="639398" y="-368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75" name="Freeform 75"/>
            <p:cNvSpPr/>
            <p:nvPr/>
          </p:nvSpPr>
          <p:spPr>
            <a:xfrm>
              <a:off x="8276695" y="3743791"/>
              <a:ext cx="759438" cy="709757"/>
            </a:xfrm>
            <a:custGeom>
              <a:avLst/>
              <a:gdLst/>
              <a:ahLst/>
              <a:cxnLst/>
              <a:rect l="l" t="t" r="r" b="b"/>
              <a:pathLst>
                <a:path w="759438" h="709757">
                  <a:moveTo>
                    <a:pt x="390314" y="290151"/>
                  </a:moveTo>
                  <a:cubicBezTo>
                    <a:pt x="382637" y="199921"/>
                    <a:pt x="407021" y="109862"/>
                    <a:pt x="459179" y="35834"/>
                  </a:cubicBezTo>
                  <a:cubicBezTo>
                    <a:pt x="466714" y="23861"/>
                    <a:pt x="476753" y="13650"/>
                    <a:pt x="488612" y="5925"/>
                  </a:cubicBezTo>
                  <a:cubicBezTo>
                    <a:pt x="500737" y="-1761"/>
                    <a:pt x="516034" y="-2457"/>
                    <a:pt x="528807" y="4116"/>
                  </a:cubicBezTo>
                  <a:cubicBezTo>
                    <a:pt x="544333" y="13641"/>
                    <a:pt x="548429" y="34024"/>
                    <a:pt x="549000" y="52217"/>
                  </a:cubicBezTo>
                  <a:cubicBezTo>
                    <a:pt x="551953" y="145752"/>
                    <a:pt x="504138" y="232430"/>
                    <a:pt x="457751" y="313678"/>
                  </a:cubicBezTo>
                  <a:cubicBezTo>
                    <a:pt x="518044" y="290342"/>
                    <a:pt x="575956" y="268625"/>
                    <a:pt x="640631" y="266815"/>
                  </a:cubicBezTo>
                  <a:cubicBezTo>
                    <a:pt x="669825" y="264643"/>
                    <a:pt x="698990" y="271492"/>
                    <a:pt x="724165" y="286437"/>
                  </a:cubicBezTo>
                  <a:cubicBezTo>
                    <a:pt x="748359" y="302725"/>
                    <a:pt x="764456" y="333300"/>
                    <a:pt x="757026" y="361399"/>
                  </a:cubicBezTo>
                  <a:cubicBezTo>
                    <a:pt x="749197" y="384525"/>
                    <a:pt x="730500" y="402327"/>
                    <a:pt x="707020" y="409024"/>
                  </a:cubicBezTo>
                  <a:cubicBezTo>
                    <a:pt x="683722" y="415358"/>
                    <a:pt x="659348" y="416720"/>
                    <a:pt x="635487" y="413024"/>
                  </a:cubicBezTo>
                  <a:cubicBezTo>
                    <a:pt x="586234" y="407700"/>
                    <a:pt x="537971" y="395450"/>
                    <a:pt x="492136" y="376639"/>
                  </a:cubicBezTo>
                  <a:cubicBezTo>
                    <a:pt x="563954" y="407195"/>
                    <a:pt x="621953" y="463202"/>
                    <a:pt x="655013" y="533896"/>
                  </a:cubicBezTo>
                  <a:cubicBezTo>
                    <a:pt x="666539" y="558280"/>
                    <a:pt x="675016" y="585426"/>
                    <a:pt x="670444" y="612001"/>
                  </a:cubicBezTo>
                  <a:cubicBezTo>
                    <a:pt x="665872" y="638576"/>
                    <a:pt x="645012" y="663722"/>
                    <a:pt x="618152" y="665913"/>
                  </a:cubicBezTo>
                  <a:cubicBezTo>
                    <a:pt x="591291" y="668103"/>
                    <a:pt x="568146" y="648196"/>
                    <a:pt x="550334" y="627813"/>
                  </a:cubicBezTo>
                  <a:cubicBezTo>
                    <a:pt x="501757" y="573425"/>
                    <a:pt x="454036" y="509703"/>
                    <a:pt x="436034" y="439218"/>
                  </a:cubicBezTo>
                  <a:cubicBezTo>
                    <a:pt x="412983" y="489605"/>
                    <a:pt x="401077" y="534944"/>
                    <a:pt x="370026" y="580855"/>
                  </a:cubicBezTo>
                  <a:cubicBezTo>
                    <a:pt x="339888" y="627527"/>
                    <a:pt x="299407" y="666637"/>
                    <a:pt x="251725" y="695155"/>
                  </a:cubicBezTo>
                  <a:cubicBezTo>
                    <a:pt x="230199" y="707442"/>
                    <a:pt x="202195" y="716300"/>
                    <a:pt x="181812" y="702108"/>
                  </a:cubicBezTo>
                  <a:cubicBezTo>
                    <a:pt x="161428" y="687916"/>
                    <a:pt x="160190" y="656197"/>
                    <a:pt x="164857" y="630670"/>
                  </a:cubicBezTo>
                  <a:cubicBezTo>
                    <a:pt x="182574" y="534277"/>
                    <a:pt x="253344" y="440170"/>
                    <a:pt x="336879" y="388450"/>
                  </a:cubicBezTo>
                  <a:cubicBezTo>
                    <a:pt x="258393" y="431693"/>
                    <a:pt x="167429" y="482747"/>
                    <a:pt x="78942" y="496844"/>
                  </a:cubicBezTo>
                  <a:cubicBezTo>
                    <a:pt x="51796" y="501130"/>
                    <a:pt x="18363" y="499606"/>
                    <a:pt x="4647" y="475794"/>
                  </a:cubicBezTo>
                  <a:cubicBezTo>
                    <a:pt x="-9069" y="451981"/>
                    <a:pt x="6457" y="422359"/>
                    <a:pt x="24935" y="402451"/>
                  </a:cubicBezTo>
                  <a:cubicBezTo>
                    <a:pt x="70560" y="353398"/>
                    <a:pt x="134949" y="326918"/>
                    <a:pt x="198195" y="304915"/>
                  </a:cubicBezTo>
                  <a:cubicBezTo>
                    <a:pt x="226770" y="294914"/>
                    <a:pt x="257631" y="285865"/>
                    <a:pt x="287253" y="292152"/>
                  </a:cubicBezTo>
                  <a:cubicBezTo>
                    <a:pt x="233247" y="262339"/>
                    <a:pt x="180478" y="229001"/>
                    <a:pt x="142188" y="180614"/>
                  </a:cubicBezTo>
                  <a:cubicBezTo>
                    <a:pt x="130529" y="166898"/>
                    <a:pt x="121928" y="150858"/>
                    <a:pt x="116946" y="133560"/>
                  </a:cubicBezTo>
                  <a:cubicBezTo>
                    <a:pt x="112088" y="116063"/>
                    <a:pt x="114489" y="97346"/>
                    <a:pt x="123614" y="81649"/>
                  </a:cubicBezTo>
                  <a:cubicBezTo>
                    <a:pt x="141045" y="54312"/>
                    <a:pt x="179526" y="48502"/>
                    <a:pt x="211149" y="55741"/>
                  </a:cubicBezTo>
                  <a:cubicBezTo>
                    <a:pt x="261060" y="67076"/>
                    <a:pt x="302779" y="103366"/>
                    <a:pt x="330783" y="146038"/>
                  </a:cubicBezTo>
                  <a:cubicBezTo>
                    <a:pt x="357729" y="190825"/>
                    <a:pt x="377798" y="239402"/>
                    <a:pt x="390314" y="290151"/>
                  </a:cubicBezTo>
                  <a:close/>
                </a:path>
              </a:pathLst>
            </a:custGeom>
            <a:solidFill>
              <a:srgbClr val="FF6454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76" name="Freeform 76"/>
            <p:cNvSpPr/>
            <p:nvPr/>
          </p:nvSpPr>
          <p:spPr>
            <a:xfrm>
              <a:off x="8637282" y="4033015"/>
              <a:ext cx="84506" cy="132603"/>
            </a:xfrm>
            <a:custGeom>
              <a:avLst/>
              <a:gdLst/>
              <a:ahLst/>
              <a:cxnLst/>
              <a:rect l="l" t="t" r="r" b="b"/>
              <a:pathLst>
                <a:path w="84506" h="132603">
                  <a:moveTo>
                    <a:pt x="78114" y="48077"/>
                  </a:moveTo>
                  <a:cubicBezTo>
                    <a:pt x="92211" y="84081"/>
                    <a:pt x="78114" y="125324"/>
                    <a:pt x="62683" y="131325"/>
                  </a:cubicBezTo>
                  <a:cubicBezTo>
                    <a:pt x="47253" y="137326"/>
                    <a:pt x="23440" y="113037"/>
                    <a:pt x="9343" y="77032"/>
                  </a:cubicBezTo>
                  <a:cubicBezTo>
                    <a:pt x="-4754" y="41028"/>
                    <a:pt x="-3706" y="6928"/>
                    <a:pt x="11629" y="832"/>
                  </a:cubicBezTo>
                  <a:cubicBezTo>
                    <a:pt x="26965" y="-5264"/>
                    <a:pt x="64016" y="12072"/>
                    <a:pt x="78114" y="48077"/>
                  </a:cubicBezTo>
                  <a:close/>
                </a:path>
              </a:pathLst>
            </a:custGeom>
            <a:solidFill>
              <a:srgbClr val="FEB23B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77" name="Freeform 77"/>
            <p:cNvSpPr/>
            <p:nvPr/>
          </p:nvSpPr>
          <p:spPr>
            <a:xfrm>
              <a:off x="8560439" y="3074340"/>
              <a:ext cx="556831" cy="175110"/>
            </a:xfrm>
            <a:custGeom>
              <a:avLst/>
              <a:gdLst/>
              <a:ahLst/>
              <a:cxnLst/>
              <a:rect l="l" t="t" r="r" b="b"/>
              <a:pathLst>
                <a:path w="556831" h="175110">
                  <a:moveTo>
                    <a:pt x="556245" y="123498"/>
                  </a:moveTo>
                  <a:cubicBezTo>
                    <a:pt x="533318" y="137281"/>
                    <a:pt x="508744" y="148101"/>
                    <a:pt x="483093" y="155693"/>
                  </a:cubicBezTo>
                  <a:cubicBezTo>
                    <a:pt x="480998" y="156455"/>
                    <a:pt x="478807" y="157026"/>
                    <a:pt x="476711" y="157693"/>
                  </a:cubicBezTo>
                  <a:cubicBezTo>
                    <a:pt x="459462" y="162532"/>
                    <a:pt x="441935" y="166313"/>
                    <a:pt x="424228" y="169028"/>
                  </a:cubicBezTo>
                  <a:lnTo>
                    <a:pt x="416228" y="170076"/>
                  </a:lnTo>
                  <a:cubicBezTo>
                    <a:pt x="396339" y="172809"/>
                    <a:pt x="376299" y="174371"/>
                    <a:pt x="356220" y="174743"/>
                  </a:cubicBezTo>
                  <a:cubicBezTo>
                    <a:pt x="351934" y="174743"/>
                    <a:pt x="347743" y="174743"/>
                    <a:pt x="343552" y="174743"/>
                  </a:cubicBezTo>
                  <a:cubicBezTo>
                    <a:pt x="324502" y="174743"/>
                    <a:pt x="305452" y="173790"/>
                    <a:pt x="286402" y="172076"/>
                  </a:cubicBezTo>
                  <a:lnTo>
                    <a:pt x="279830" y="171409"/>
                  </a:lnTo>
                  <a:cubicBezTo>
                    <a:pt x="236824" y="167285"/>
                    <a:pt x="194333" y="158960"/>
                    <a:pt x="152957" y="146549"/>
                  </a:cubicBezTo>
                  <a:lnTo>
                    <a:pt x="147051" y="144739"/>
                  </a:lnTo>
                  <a:cubicBezTo>
                    <a:pt x="95387" y="128813"/>
                    <a:pt x="45820" y="106744"/>
                    <a:pt x="-586" y="79017"/>
                  </a:cubicBezTo>
                  <a:lnTo>
                    <a:pt x="271" y="78350"/>
                  </a:lnTo>
                  <a:lnTo>
                    <a:pt x="5414" y="74349"/>
                  </a:lnTo>
                  <a:cubicBezTo>
                    <a:pt x="21797" y="61795"/>
                    <a:pt x="39343" y="50822"/>
                    <a:pt x="57802" y="41583"/>
                  </a:cubicBezTo>
                  <a:lnTo>
                    <a:pt x="62945" y="38916"/>
                  </a:lnTo>
                  <a:cubicBezTo>
                    <a:pt x="104941" y="19019"/>
                    <a:pt x="150052" y="6522"/>
                    <a:pt x="196295" y="1959"/>
                  </a:cubicBezTo>
                  <a:lnTo>
                    <a:pt x="201629" y="1483"/>
                  </a:lnTo>
                  <a:cubicBezTo>
                    <a:pt x="226556" y="-812"/>
                    <a:pt x="251635" y="-974"/>
                    <a:pt x="276591" y="1007"/>
                  </a:cubicBezTo>
                  <a:cubicBezTo>
                    <a:pt x="306786" y="8722"/>
                    <a:pt x="336694" y="17771"/>
                    <a:pt x="365935" y="28344"/>
                  </a:cubicBezTo>
                  <a:lnTo>
                    <a:pt x="372794" y="30725"/>
                  </a:lnTo>
                  <a:cubicBezTo>
                    <a:pt x="428419" y="51080"/>
                    <a:pt x="481845" y="77026"/>
                    <a:pt x="532242" y="108163"/>
                  </a:cubicBezTo>
                  <a:cubicBezTo>
                    <a:pt x="532242" y="108163"/>
                    <a:pt x="532242" y="108163"/>
                    <a:pt x="532242" y="108163"/>
                  </a:cubicBezTo>
                  <a:cubicBezTo>
                    <a:pt x="534623" y="109496"/>
                    <a:pt x="536814" y="110925"/>
                    <a:pt x="539100" y="112354"/>
                  </a:cubicBezTo>
                  <a:cubicBezTo>
                    <a:pt x="545196" y="116069"/>
                    <a:pt x="550721" y="119688"/>
                    <a:pt x="556245" y="123498"/>
                  </a:cubicBezTo>
                  <a:close/>
                </a:path>
              </a:pathLst>
            </a:custGeom>
            <a:solidFill>
              <a:srgbClr val="009F66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78" name="Freeform 78"/>
            <p:cNvSpPr/>
            <p:nvPr/>
          </p:nvSpPr>
          <p:spPr>
            <a:xfrm>
              <a:off x="8560535" y="3149533"/>
              <a:ext cx="539590" cy="50746"/>
            </a:xfrm>
            <a:custGeom>
              <a:avLst/>
              <a:gdLst/>
              <a:ahLst/>
              <a:cxnLst/>
              <a:rect l="l" t="t" r="r" b="b"/>
              <a:pathLst>
                <a:path w="539590" h="50746">
                  <a:moveTo>
                    <a:pt x="532147" y="33160"/>
                  </a:moveTo>
                  <a:cubicBezTo>
                    <a:pt x="534528" y="34494"/>
                    <a:pt x="536719" y="35922"/>
                    <a:pt x="539005" y="37351"/>
                  </a:cubicBezTo>
                  <a:cubicBezTo>
                    <a:pt x="524146" y="39447"/>
                    <a:pt x="509382" y="41351"/>
                    <a:pt x="494618" y="42876"/>
                  </a:cubicBezTo>
                  <a:cubicBezTo>
                    <a:pt x="483855" y="44019"/>
                    <a:pt x="473187" y="44971"/>
                    <a:pt x="462424" y="45924"/>
                  </a:cubicBezTo>
                  <a:lnTo>
                    <a:pt x="455756" y="46400"/>
                  </a:lnTo>
                  <a:cubicBezTo>
                    <a:pt x="411932" y="49848"/>
                    <a:pt x="367964" y="51058"/>
                    <a:pt x="324026" y="50019"/>
                  </a:cubicBezTo>
                  <a:lnTo>
                    <a:pt x="317739" y="50019"/>
                  </a:lnTo>
                  <a:cubicBezTo>
                    <a:pt x="274400" y="48972"/>
                    <a:pt x="231062" y="45733"/>
                    <a:pt x="188009" y="40494"/>
                  </a:cubicBezTo>
                  <a:lnTo>
                    <a:pt x="183627" y="40018"/>
                  </a:lnTo>
                  <a:cubicBezTo>
                    <a:pt x="168578" y="38018"/>
                    <a:pt x="153623" y="35922"/>
                    <a:pt x="138574" y="33446"/>
                  </a:cubicBezTo>
                  <a:cubicBezTo>
                    <a:pt x="91692" y="25988"/>
                    <a:pt x="45238" y="16034"/>
                    <a:pt x="-586" y="3633"/>
                  </a:cubicBezTo>
                  <a:lnTo>
                    <a:pt x="4557" y="-368"/>
                  </a:lnTo>
                  <a:cubicBezTo>
                    <a:pt x="45991" y="10872"/>
                    <a:pt x="88282" y="19920"/>
                    <a:pt x="130668" y="26969"/>
                  </a:cubicBezTo>
                  <a:cubicBezTo>
                    <a:pt x="134097" y="27636"/>
                    <a:pt x="137622" y="28112"/>
                    <a:pt x="141050" y="28683"/>
                  </a:cubicBezTo>
                  <a:cubicBezTo>
                    <a:pt x="177750" y="34522"/>
                    <a:pt x="214650" y="38846"/>
                    <a:pt x="251731" y="41638"/>
                  </a:cubicBezTo>
                  <a:lnTo>
                    <a:pt x="256589" y="41638"/>
                  </a:lnTo>
                  <a:cubicBezTo>
                    <a:pt x="306223" y="45228"/>
                    <a:pt x="356020" y="46047"/>
                    <a:pt x="405750" y="44114"/>
                  </a:cubicBezTo>
                  <a:cubicBezTo>
                    <a:pt x="407627" y="44209"/>
                    <a:pt x="409493" y="44209"/>
                    <a:pt x="411370" y="44114"/>
                  </a:cubicBezTo>
                  <a:cubicBezTo>
                    <a:pt x="450898" y="42399"/>
                    <a:pt x="490427" y="38970"/>
                    <a:pt x="529575" y="33732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79" name="Freeform 79"/>
            <p:cNvSpPr/>
            <p:nvPr/>
          </p:nvSpPr>
          <p:spPr>
            <a:xfrm>
              <a:off x="8618447" y="3113910"/>
              <a:ext cx="84867" cy="69151"/>
            </a:xfrm>
            <a:custGeom>
              <a:avLst/>
              <a:gdLst/>
              <a:ahLst/>
              <a:cxnLst/>
              <a:rect l="l" t="t" r="r" b="b"/>
              <a:pathLst>
                <a:path w="84867" h="69151">
                  <a:moveTo>
                    <a:pt x="-586" y="2204"/>
                  </a:moveTo>
                  <a:cubicBezTo>
                    <a:pt x="1128" y="1252"/>
                    <a:pt x="2843" y="394"/>
                    <a:pt x="4557" y="-368"/>
                  </a:cubicBezTo>
                  <a:lnTo>
                    <a:pt x="83424" y="64021"/>
                  </a:lnTo>
                  <a:lnTo>
                    <a:pt x="84281" y="64688"/>
                  </a:lnTo>
                  <a:lnTo>
                    <a:pt x="81042" y="68784"/>
                  </a:lnTo>
                  <a:lnTo>
                    <a:pt x="73137" y="62307"/>
                  </a:ln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80" name="Freeform 80"/>
            <p:cNvSpPr/>
            <p:nvPr/>
          </p:nvSpPr>
          <p:spPr>
            <a:xfrm>
              <a:off x="8707696" y="3187633"/>
              <a:ext cx="43052" cy="33718"/>
            </a:xfrm>
            <a:custGeom>
              <a:avLst/>
              <a:gdLst/>
              <a:ahLst/>
              <a:cxnLst/>
              <a:rect l="l" t="t" r="r" b="b"/>
              <a:pathLst>
                <a:path w="43052" h="33718">
                  <a:moveTo>
                    <a:pt x="-586" y="31541"/>
                  </a:moveTo>
                  <a:lnTo>
                    <a:pt x="36751" y="1537"/>
                  </a:lnTo>
                  <a:lnTo>
                    <a:pt x="39133" y="-368"/>
                  </a:lnTo>
                  <a:lnTo>
                    <a:pt x="41228" y="2109"/>
                  </a:lnTo>
                  <a:lnTo>
                    <a:pt x="42466" y="3633"/>
                  </a:lnTo>
                  <a:lnTo>
                    <a:pt x="5319" y="33351"/>
                  </a:ln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81" name="Freeform 81"/>
            <p:cNvSpPr/>
            <p:nvPr/>
          </p:nvSpPr>
          <p:spPr>
            <a:xfrm>
              <a:off x="8756749" y="3076381"/>
              <a:ext cx="62388" cy="116966"/>
            </a:xfrm>
            <a:custGeom>
              <a:avLst/>
              <a:gdLst/>
              <a:ahLst/>
              <a:cxnLst/>
              <a:rect l="l" t="t" r="r" b="b"/>
              <a:pathLst>
                <a:path w="62388" h="116966">
                  <a:moveTo>
                    <a:pt x="-586" y="204"/>
                  </a:moveTo>
                  <a:lnTo>
                    <a:pt x="4652" y="-368"/>
                  </a:lnTo>
                  <a:cubicBezTo>
                    <a:pt x="20150" y="39409"/>
                    <a:pt x="39276" y="77671"/>
                    <a:pt x="61802" y="113932"/>
                  </a:cubicBezTo>
                  <a:lnTo>
                    <a:pt x="60850" y="114504"/>
                  </a:lnTo>
                  <a:lnTo>
                    <a:pt x="57421" y="116599"/>
                  </a:lnTo>
                  <a:lnTo>
                    <a:pt x="55992" y="114218"/>
                  </a:lnTo>
                  <a:cubicBezTo>
                    <a:pt x="33676" y="78033"/>
                    <a:pt x="14730" y="39866"/>
                    <a:pt x="-586" y="204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82" name="Freeform 82"/>
            <p:cNvSpPr/>
            <p:nvPr/>
          </p:nvSpPr>
          <p:spPr>
            <a:xfrm>
              <a:off x="8840855" y="3196777"/>
              <a:ext cx="44672" cy="50006"/>
            </a:xfrm>
            <a:custGeom>
              <a:avLst/>
              <a:gdLst/>
              <a:ahLst/>
              <a:cxnLst/>
              <a:rect l="l" t="t" r="r" b="b"/>
              <a:pathLst>
                <a:path w="44672" h="50006">
                  <a:moveTo>
                    <a:pt x="39990" y="-368"/>
                  </a:moveTo>
                  <a:lnTo>
                    <a:pt x="44086" y="2585"/>
                  </a:lnTo>
                  <a:lnTo>
                    <a:pt x="44086" y="2585"/>
                  </a:lnTo>
                  <a:cubicBezTo>
                    <a:pt x="32313" y="18996"/>
                    <a:pt x="19597" y="34713"/>
                    <a:pt x="5986" y="49638"/>
                  </a:cubicBezTo>
                  <a:lnTo>
                    <a:pt x="-586" y="48972"/>
                  </a:lnTo>
                  <a:cubicBezTo>
                    <a:pt x="13310" y="34284"/>
                    <a:pt x="26264" y="18730"/>
                    <a:pt x="38180" y="2395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83" name="Freeform 83"/>
            <p:cNvSpPr/>
            <p:nvPr/>
          </p:nvSpPr>
          <p:spPr>
            <a:xfrm>
              <a:off x="8926390" y="3103242"/>
              <a:ext cx="47339" cy="94392"/>
            </a:xfrm>
            <a:custGeom>
              <a:avLst/>
              <a:gdLst/>
              <a:ahLst/>
              <a:cxnLst/>
              <a:rect l="l" t="t" r="r" b="b"/>
              <a:pathLst>
                <a:path w="47339" h="94392">
                  <a:moveTo>
                    <a:pt x="46753" y="92025"/>
                  </a:moveTo>
                  <a:lnTo>
                    <a:pt x="41991" y="94025"/>
                  </a:lnTo>
                  <a:lnTo>
                    <a:pt x="40276" y="90405"/>
                  </a:lnTo>
                  <a:lnTo>
                    <a:pt x="-586" y="-368"/>
                  </a:lnTo>
                  <a:lnTo>
                    <a:pt x="6272" y="2013"/>
                  </a:lnTo>
                  <a:lnTo>
                    <a:pt x="45896" y="90120"/>
                  </a:ln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84" name="Freeform 84"/>
            <p:cNvSpPr/>
            <p:nvPr/>
          </p:nvSpPr>
          <p:spPr>
            <a:xfrm>
              <a:off x="8977253" y="3192872"/>
              <a:ext cx="46672" cy="51625"/>
            </a:xfrm>
            <a:custGeom>
              <a:avLst/>
              <a:gdLst/>
              <a:ahLst/>
              <a:cxnLst/>
              <a:rect l="l" t="t" r="r" b="b"/>
              <a:pathLst>
                <a:path w="46672" h="51625">
                  <a:moveTo>
                    <a:pt x="41990" y="-368"/>
                  </a:moveTo>
                  <a:lnTo>
                    <a:pt x="46086" y="2490"/>
                  </a:lnTo>
                  <a:lnTo>
                    <a:pt x="46086" y="2490"/>
                  </a:lnTo>
                  <a:cubicBezTo>
                    <a:pt x="33989" y="18968"/>
                    <a:pt x="21036" y="34970"/>
                    <a:pt x="7320" y="50115"/>
                  </a:cubicBezTo>
                  <a:cubicBezTo>
                    <a:pt x="4748" y="50115"/>
                    <a:pt x="2080" y="50972"/>
                    <a:pt x="-586" y="51258"/>
                  </a:cubicBezTo>
                  <a:cubicBezTo>
                    <a:pt x="13510" y="35732"/>
                    <a:pt x="26941" y="19444"/>
                    <a:pt x="39419" y="2680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85" name="Freeform 85"/>
            <p:cNvSpPr/>
            <p:nvPr/>
          </p:nvSpPr>
          <p:spPr>
            <a:xfrm>
              <a:off x="8737223" y="3183537"/>
              <a:ext cx="452628" cy="277844"/>
            </a:xfrm>
            <a:custGeom>
              <a:avLst/>
              <a:gdLst/>
              <a:ahLst/>
              <a:cxnLst/>
              <a:rect l="l" t="t" r="r" b="b"/>
              <a:pathLst>
                <a:path w="452628" h="277844">
                  <a:moveTo>
                    <a:pt x="452042" y="69451"/>
                  </a:moveTo>
                  <a:cubicBezTo>
                    <a:pt x="437659" y="87662"/>
                    <a:pt x="421733" y="104579"/>
                    <a:pt x="404417" y="120028"/>
                  </a:cubicBezTo>
                  <a:lnTo>
                    <a:pt x="398416" y="125362"/>
                  </a:lnTo>
                  <a:cubicBezTo>
                    <a:pt x="380023" y="141240"/>
                    <a:pt x="360545" y="155814"/>
                    <a:pt x="340123" y="168987"/>
                  </a:cubicBezTo>
                  <a:cubicBezTo>
                    <a:pt x="323930" y="179560"/>
                    <a:pt x="307452" y="189370"/>
                    <a:pt x="290498" y="198324"/>
                  </a:cubicBezTo>
                  <a:cubicBezTo>
                    <a:pt x="288593" y="199467"/>
                    <a:pt x="286593" y="200324"/>
                    <a:pt x="284688" y="201372"/>
                  </a:cubicBezTo>
                  <a:cubicBezTo>
                    <a:pt x="246445" y="221374"/>
                    <a:pt x="206344" y="237615"/>
                    <a:pt x="164958" y="249854"/>
                  </a:cubicBezTo>
                  <a:lnTo>
                    <a:pt x="158862" y="251664"/>
                  </a:lnTo>
                  <a:cubicBezTo>
                    <a:pt x="106941" y="266618"/>
                    <a:pt x="53402" y="275286"/>
                    <a:pt x="-586" y="277477"/>
                  </a:cubicBezTo>
                  <a:lnTo>
                    <a:pt x="-586" y="276334"/>
                  </a:lnTo>
                  <a:cubicBezTo>
                    <a:pt x="176" y="274143"/>
                    <a:pt x="843" y="272143"/>
                    <a:pt x="1604" y="270238"/>
                  </a:cubicBezTo>
                  <a:cubicBezTo>
                    <a:pt x="8482" y="250740"/>
                    <a:pt x="17149" y="231928"/>
                    <a:pt x="27513" y="214040"/>
                  </a:cubicBezTo>
                  <a:lnTo>
                    <a:pt x="30465" y="209087"/>
                  </a:lnTo>
                  <a:cubicBezTo>
                    <a:pt x="54659" y="169501"/>
                    <a:pt x="85529" y="134402"/>
                    <a:pt x="121715" y="105360"/>
                  </a:cubicBezTo>
                  <a:lnTo>
                    <a:pt x="125811" y="102026"/>
                  </a:lnTo>
                  <a:cubicBezTo>
                    <a:pt x="142822" y="88596"/>
                    <a:pt x="160776" y="76404"/>
                    <a:pt x="179532" y="65545"/>
                  </a:cubicBezTo>
                  <a:cubicBezTo>
                    <a:pt x="188009" y="60497"/>
                    <a:pt x="196677" y="56020"/>
                    <a:pt x="205439" y="51544"/>
                  </a:cubicBezTo>
                  <a:cubicBezTo>
                    <a:pt x="224842" y="41990"/>
                    <a:pt x="244739" y="33503"/>
                    <a:pt x="265066" y="26112"/>
                  </a:cubicBezTo>
                  <a:lnTo>
                    <a:pt x="270591" y="24207"/>
                  </a:lnTo>
                  <a:lnTo>
                    <a:pt x="271162" y="24207"/>
                  </a:lnTo>
                  <a:lnTo>
                    <a:pt x="279449" y="21349"/>
                  </a:lnTo>
                  <a:cubicBezTo>
                    <a:pt x="292307" y="16872"/>
                    <a:pt x="305261" y="12872"/>
                    <a:pt x="318406" y="9157"/>
                  </a:cubicBezTo>
                  <a:cubicBezTo>
                    <a:pt x="330027" y="5728"/>
                    <a:pt x="341647" y="2680"/>
                    <a:pt x="353363" y="-368"/>
                  </a:cubicBezTo>
                  <a:lnTo>
                    <a:pt x="355649" y="-368"/>
                  </a:lnTo>
                  <a:cubicBezTo>
                    <a:pt x="355649" y="-368"/>
                    <a:pt x="355649" y="-368"/>
                    <a:pt x="355649" y="-368"/>
                  </a:cubicBezTo>
                  <a:cubicBezTo>
                    <a:pt x="358030" y="966"/>
                    <a:pt x="360221" y="2395"/>
                    <a:pt x="362507" y="3823"/>
                  </a:cubicBezTo>
                  <a:cubicBezTo>
                    <a:pt x="368222" y="7347"/>
                    <a:pt x="373746" y="10967"/>
                    <a:pt x="379271" y="14777"/>
                  </a:cubicBezTo>
                  <a:cubicBezTo>
                    <a:pt x="393368" y="24302"/>
                    <a:pt x="407084" y="33827"/>
                    <a:pt x="420609" y="44400"/>
                  </a:cubicBezTo>
                  <a:lnTo>
                    <a:pt x="424800" y="47638"/>
                  </a:lnTo>
                  <a:cubicBezTo>
                    <a:pt x="434135" y="53925"/>
                    <a:pt x="443088" y="61735"/>
                    <a:pt x="452042" y="69451"/>
                  </a:cubicBezTo>
                  <a:close/>
                </a:path>
              </a:pathLst>
            </a:custGeom>
            <a:solidFill>
              <a:srgbClr val="77A860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86" name="Freeform 86"/>
            <p:cNvSpPr/>
            <p:nvPr/>
          </p:nvSpPr>
          <p:spPr>
            <a:xfrm>
              <a:off x="8736366" y="3228305"/>
              <a:ext cx="426433" cy="232124"/>
            </a:xfrm>
            <a:custGeom>
              <a:avLst/>
              <a:gdLst/>
              <a:ahLst/>
              <a:cxnLst/>
              <a:rect l="l" t="t" r="r" b="b"/>
              <a:pathLst>
                <a:path w="426433" h="232124">
                  <a:moveTo>
                    <a:pt x="421656" y="-368"/>
                  </a:moveTo>
                  <a:lnTo>
                    <a:pt x="425848" y="2871"/>
                  </a:lnTo>
                  <a:lnTo>
                    <a:pt x="411084" y="14491"/>
                  </a:lnTo>
                  <a:cubicBezTo>
                    <a:pt x="409369" y="15920"/>
                    <a:pt x="407655" y="17158"/>
                    <a:pt x="405941" y="18492"/>
                  </a:cubicBezTo>
                  <a:cubicBezTo>
                    <a:pt x="371060" y="45352"/>
                    <a:pt x="334855" y="70432"/>
                    <a:pt x="297451" y="93644"/>
                  </a:cubicBezTo>
                  <a:lnTo>
                    <a:pt x="297451" y="93644"/>
                  </a:lnTo>
                  <a:lnTo>
                    <a:pt x="292212" y="96787"/>
                  </a:lnTo>
                  <a:cubicBezTo>
                    <a:pt x="255350" y="119552"/>
                    <a:pt x="217250" y="140602"/>
                    <a:pt x="177912" y="159652"/>
                  </a:cubicBezTo>
                  <a:cubicBezTo>
                    <a:pt x="176626" y="160386"/>
                    <a:pt x="175292" y="161024"/>
                    <a:pt x="173911" y="161557"/>
                  </a:cubicBezTo>
                  <a:cubicBezTo>
                    <a:pt x="160290" y="168225"/>
                    <a:pt x="146670" y="174702"/>
                    <a:pt x="132764" y="180607"/>
                  </a:cubicBezTo>
                  <a:cubicBezTo>
                    <a:pt x="89291" y="200095"/>
                    <a:pt x="44771" y="217164"/>
                    <a:pt x="-586" y="231756"/>
                  </a:cubicBezTo>
                  <a:cubicBezTo>
                    <a:pt x="175" y="229566"/>
                    <a:pt x="842" y="227565"/>
                    <a:pt x="1604" y="225661"/>
                  </a:cubicBezTo>
                  <a:cubicBezTo>
                    <a:pt x="42562" y="212259"/>
                    <a:pt x="82757" y="196895"/>
                    <a:pt x="122190" y="179560"/>
                  </a:cubicBezTo>
                  <a:lnTo>
                    <a:pt x="131715" y="175273"/>
                  </a:lnTo>
                  <a:cubicBezTo>
                    <a:pt x="165624" y="160033"/>
                    <a:pt x="198962" y="143555"/>
                    <a:pt x="231538" y="125553"/>
                  </a:cubicBezTo>
                  <a:lnTo>
                    <a:pt x="235824" y="123267"/>
                  </a:lnTo>
                  <a:cubicBezTo>
                    <a:pt x="279324" y="99054"/>
                    <a:pt x="321454" y="72480"/>
                    <a:pt x="362030" y="43638"/>
                  </a:cubicBezTo>
                  <a:cubicBezTo>
                    <a:pt x="363554" y="42590"/>
                    <a:pt x="364983" y="41447"/>
                    <a:pt x="366602" y="40399"/>
                  </a:cubicBezTo>
                  <a:cubicBezTo>
                    <a:pt x="385842" y="27064"/>
                    <a:pt x="403940" y="13348"/>
                    <a:pt x="421656" y="-368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87" name="Freeform 87"/>
            <p:cNvSpPr/>
            <p:nvPr/>
          </p:nvSpPr>
          <p:spPr>
            <a:xfrm>
              <a:off x="8765227" y="3392992"/>
              <a:ext cx="105346" cy="15906"/>
            </a:xfrm>
            <a:custGeom>
              <a:avLst/>
              <a:gdLst/>
              <a:ahLst/>
              <a:cxnLst/>
              <a:rect l="l" t="t" r="r" b="b"/>
              <a:pathLst>
                <a:path w="105346" h="15906">
                  <a:moveTo>
                    <a:pt x="-586" y="4585"/>
                  </a:moveTo>
                  <a:lnTo>
                    <a:pt x="2366" y="-368"/>
                  </a:lnTo>
                  <a:lnTo>
                    <a:pt x="103617" y="10396"/>
                  </a:lnTo>
                  <a:lnTo>
                    <a:pt x="104760" y="10396"/>
                  </a:lnTo>
                  <a:lnTo>
                    <a:pt x="104189" y="15539"/>
                  </a:lnTo>
                  <a:lnTo>
                    <a:pt x="94092" y="14491"/>
                  </a:ln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88" name="Freeform 88"/>
            <p:cNvSpPr/>
            <p:nvPr/>
          </p:nvSpPr>
          <p:spPr>
            <a:xfrm>
              <a:off x="8896291" y="3387087"/>
              <a:ext cx="20859" cy="48386"/>
            </a:xfrm>
            <a:custGeom>
              <a:avLst/>
              <a:gdLst/>
              <a:ahLst/>
              <a:cxnLst/>
              <a:rect l="l" t="t" r="r" b="b"/>
              <a:pathLst>
                <a:path w="20859" h="48386">
                  <a:moveTo>
                    <a:pt x="-586" y="48019"/>
                  </a:moveTo>
                  <a:lnTo>
                    <a:pt x="14368" y="2490"/>
                  </a:lnTo>
                  <a:lnTo>
                    <a:pt x="15320" y="-368"/>
                  </a:lnTo>
                  <a:lnTo>
                    <a:pt x="18368" y="489"/>
                  </a:lnTo>
                  <a:lnTo>
                    <a:pt x="20273" y="1156"/>
                  </a:lnTo>
                  <a:lnTo>
                    <a:pt x="5891" y="46400"/>
                  </a:ln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89" name="Freeform 89"/>
            <p:cNvSpPr/>
            <p:nvPr/>
          </p:nvSpPr>
          <p:spPr>
            <a:xfrm>
              <a:off x="8859429" y="3285931"/>
              <a:ext cx="114490" cy="69341"/>
            </a:xfrm>
            <a:custGeom>
              <a:avLst/>
              <a:gdLst/>
              <a:ahLst/>
              <a:cxnLst/>
              <a:rect l="l" t="t" r="r" b="b"/>
              <a:pathLst>
                <a:path w="114490" h="69341">
                  <a:moveTo>
                    <a:pt x="-586" y="2966"/>
                  </a:moveTo>
                  <a:lnTo>
                    <a:pt x="3509" y="-368"/>
                  </a:lnTo>
                  <a:cubicBezTo>
                    <a:pt x="38276" y="24512"/>
                    <a:pt x="75223" y="46190"/>
                    <a:pt x="113904" y="64402"/>
                  </a:cubicBezTo>
                  <a:lnTo>
                    <a:pt x="113428" y="65355"/>
                  </a:lnTo>
                  <a:lnTo>
                    <a:pt x="111713" y="68974"/>
                  </a:lnTo>
                  <a:cubicBezTo>
                    <a:pt x="110856" y="68622"/>
                    <a:pt x="110037" y="68203"/>
                    <a:pt x="109237" y="67736"/>
                  </a:cubicBezTo>
                  <a:cubicBezTo>
                    <a:pt x="70708" y="49572"/>
                    <a:pt x="33951" y="27893"/>
                    <a:pt x="-586" y="2966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90" name="Freeform 90"/>
            <p:cNvSpPr/>
            <p:nvPr/>
          </p:nvSpPr>
          <p:spPr>
            <a:xfrm>
              <a:off x="9022116" y="3321364"/>
              <a:ext cx="12287" cy="63436"/>
            </a:xfrm>
            <a:custGeom>
              <a:avLst/>
              <a:gdLst/>
              <a:ahLst/>
              <a:cxnLst/>
              <a:rect l="l" t="t" r="r" b="b"/>
              <a:pathLst>
                <a:path w="12287" h="63436">
                  <a:moveTo>
                    <a:pt x="6652" y="-368"/>
                  </a:moveTo>
                  <a:lnTo>
                    <a:pt x="11701" y="-368"/>
                  </a:lnTo>
                  <a:lnTo>
                    <a:pt x="11701" y="-368"/>
                  </a:lnTo>
                  <a:cubicBezTo>
                    <a:pt x="10729" y="19902"/>
                    <a:pt x="8567" y="40095"/>
                    <a:pt x="5224" y="60116"/>
                  </a:cubicBezTo>
                  <a:lnTo>
                    <a:pt x="-586" y="63069"/>
                  </a:lnTo>
                  <a:cubicBezTo>
                    <a:pt x="2966" y="43162"/>
                    <a:pt x="5290" y="23064"/>
                    <a:pt x="6367" y="2871"/>
                  </a:cubicBezTo>
                  <a:cubicBezTo>
                    <a:pt x="6462" y="1823"/>
                    <a:pt x="6557" y="871"/>
                    <a:pt x="6652" y="-368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91" name="Freeform 91"/>
            <p:cNvSpPr/>
            <p:nvPr/>
          </p:nvSpPr>
          <p:spPr>
            <a:xfrm>
              <a:off x="9002780" y="3207826"/>
              <a:ext cx="103155" cy="66484"/>
            </a:xfrm>
            <a:custGeom>
              <a:avLst/>
              <a:gdLst/>
              <a:ahLst/>
              <a:cxnLst/>
              <a:rect l="l" t="t" r="r" b="b"/>
              <a:pathLst>
                <a:path w="103155" h="66484">
                  <a:moveTo>
                    <a:pt x="-586" y="1823"/>
                  </a:moveTo>
                  <a:lnTo>
                    <a:pt x="5605" y="-368"/>
                  </a:lnTo>
                  <a:lnTo>
                    <a:pt x="100855" y="60688"/>
                  </a:lnTo>
                  <a:lnTo>
                    <a:pt x="102570" y="61735"/>
                  </a:lnTo>
                  <a:lnTo>
                    <a:pt x="99807" y="66117"/>
                  </a:lnTo>
                  <a:lnTo>
                    <a:pt x="96378" y="63926"/>
                  </a:ln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92" name="Freeform 92"/>
            <p:cNvSpPr/>
            <p:nvPr/>
          </p:nvSpPr>
          <p:spPr>
            <a:xfrm>
              <a:off x="9135844" y="3242402"/>
              <a:ext cx="12287" cy="66579"/>
            </a:xfrm>
            <a:custGeom>
              <a:avLst/>
              <a:gdLst/>
              <a:ahLst/>
              <a:cxnLst/>
              <a:rect l="l" t="t" r="r" b="b"/>
              <a:pathLst>
                <a:path w="12287" h="66579">
                  <a:moveTo>
                    <a:pt x="6653" y="-368"/>
                  </a:moveTo>
                  <a:lnTo>
                    <a:pt x="11701" y="-368"/>
                  </a:lnTo>
                  <a:lnTo>
                    <a:pt x="11701" y="-368"/>
                  </a:lnTo>
                  <a:cubicBezTo>
                    <a:pt x="10654" y="20139"/>
                    <a:pt x="8549" y="40580"/>
                    <a:pt x="5414" y="60878"/>
                  </a:cubicBezTo>
                  <a:cubicBezTo>
                    <a:pt x="3510" y="62688"/>
                    <a:pt x="1509" y="64497"/>
                    <a:pt x="-586" y="66212"/>
                  </a:cubicBezTo>
                  <a:cubicBezTo>
                    <a:pt x="2776" y="45486"/>
                    <a:pt x="5101" y="24597"/>
                    <a:pt x="6367" y="3633"/>
                  </a:cubicBezTo>
                  <a:cubicBezTo>
                    <a:pt x="6557" y="2490"/>
                    <a:pt x="6653" y="1061"/>
                    <a:pt x="6653" y="-368"/>
                  </a:cubicBezTo>
                  <a:close/>
                </a:path>
              </a:pathLst>
            </a:custGeom>
            <a:solidFill>
              <a:srgbClr val="292E33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93" name="Freeform 93"/>
            <p:cNvSpPr/>
            <p:nvPr/>
          </p:nvSpPr>
          <p:spPr>
            <a:xfrm>
              <a:off x="8344698" y="4331110"/>
              <a:ext cx="9525" cy="126872"/>
            </a:xfrm>
            <a:custGeom>
              <a:avLst/>
              <a:gdLst/>
              <a:ahLst/>
              <a:cxnLst/>
              <a:rect l="l" t="t" r="r" b="b"/>
              <a:pathLst>
                <a:path w="9525" h="126872">
                  <a:moveTo>
                    <a:pt x="0" y="0"/>
                  </a:moveTo>
                  <a:lnTo>
                    <a:pt x="0" y="126873"/>
                  </a:lnTo>
                </a:path>
              </a:pathLst>
            </a:custGeom>
            <a:ln w="7811" cap="rnd">
              <a:solidFill>
                <a:srgbClr val="FFFFFF"/>
              </a:solidFill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94" name="Freeform 94"/>
            <p:cNvSpPr/>
            <p:nvPr/>
          </p:nvSpPr>
          <p:spPr>
            <a:xfrm>
              <a:off x="8291073" y="4354350"/>
              <a:ext cx="104775" cy="93440"/>
            </a:xfrm>
            <a:custGeom>
              <a:avLst/>
              <a:gdLst/>
              <a:ahLst/>
              <a:cxnLst/>
              <a:rect l="l" t="t" r="r" b="b"/>
              <a:pathLst>
                <a:path w="104775" h="93440">
                  <a:moveTo>
                    <a:pt x="-586" y="-368"/>
                  </a:moveTo>
                  <a:cubicBezTo>
                    <a:pt x="36256" y="28560"/>
                    <a:pt x="71251" y="59764"/>
                    <a:pt x="104189" y="93073"/>
                  </a:cubicBezTo>
                </a:path>
              </a:pathLst>
            </a:custGeom>
            <a:noFill/>
            <a:ln w="7811" cap="rnd">
              <a:solidFill>
                <a:srgbClr val="FFFFFF"/>
              </a:solidFill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95" name="Freeform 95"/>
            <p:cNvSpPr/>
            <p:nvPr/>
          </p:nvSpPr>
          <p:spPr>
            <a:xfrm>
              <a:off x="8297168" y="4358827"/>
              <a:ext cx="91154" cy="87248"/>
            </a:xfrm>
            <a:custGeom>
              <a:avLst/>
              <a:gdLst/>
              <a:ahLst/>
              <a:cxnLst/>
              <a:rect l="l" t="t" r="r" b="b"/>
              <a:pathLst>
                <a:path w="91154" h="87248">
                  <a:moveTo>
                    <a:pt x="-586" y="86881"/>
                  </a:moveTo>
                  <a:cubicBezTo>
                    <a:pt x="27322" y="55315"/>
                    <a:pt x="57812" y="26131"/>
                    <a:pt x="90568" y="-368"/>
                  </a:cubicBezTo>
                </a:path>
              </a:pathLst>
            </a:custGeom>
            <a:noFill/>
            <a:ln w="7811" cap="rnd">
              <a:solidFill>
                <a:srgbClr val="FFFFFF"/>
              </a:solidFill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96" name="Freeform 96"/>
            <p:cNvSpPr/>
            <p:nvPr/>
          </p:nvSpPr>
          <p:spPr>
            <a:xfrm>
              <a:off x="8276023" y="4397118"/>
              <a:ext cx="121253" cy="9525"/>
            </a:xfrm>
            <a:custGeom>
              <a:avLst/>
              <a:gdLst/>
              <a:ahLst/>
              <a:cxnLst/>
              <a:rect l="l" t="t" r="r" b="b"/>
              <a:pathLst>
                <a:path w="121253" h="9525">
                  <a:moveTo>
                    <a:pt x="0" y="0"/>
                  </a:moveTo>
                  <a:lnTo>
                    <a:pt x="121253" y="0"/>
                  </a:lnTo>
                </a:path>
              </a:pathLst>
            </a:custGeom>
            <a:ln w="7811" cap="rnd">
              <a:solidFill>
                <a:srgbClr val="FFFFFF"/>
              </a:solidFill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97" name="Freeform 97"/>
            <p:cNvSpPr/>
            <p:nvPr/>
          </p:nvSpPr>
          <p:spPr>
            <a:xfrm>
              <a:off x="9052596" y="3488338"/>
              <a:ext cx="9525" cy="134683"/>
            </a:xfrm>
            <a:custGeom>
              <a:avLst/>
              <a:gdLst/>
              <a:ahLst/>
              <a:cxnLst/>
              <a:rect l="l" t="t" r="r" b="b"/>
              <a:pathLst>
                <a:path w="9525" h="134683">
                  <a:moveTo>
                    <a:pt x="0" y="0"/>
                  </a:moveTo>
                  <a:lnTo>
                    <a:pt x="0" y="134684"/>
                  </a:lnTo>
                </a:path>
              </a:pathLst>
            </a:custGeom>
            <a:ln w="8287" cap="rnd">
              <a:solidFill>
                <a:srgbClr val="FFFFFF"/>
              </a:solidFill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98" name="Freeform 98"/>
            <p:cNvSpPr/>
            <p:nvPr/>
          </p:nvSpPr>
          <p:spPr>
            <a:xfrm>
              <a:off x="8995637" y="3513007"/>
              <a:ext cx="111251" cy="99345"/>
            </a:xfrm>
            <a:custGeom>
              <a:avLst/>
              <a:gdLst/>
              <a:ahLst/>
              <a:cxnLst/>
              <a:rect l="l" t="t" r="r" b="b"/>
              <a:pathLst>
                <a:path w="111251" h="99345">
                  <a:moveTo>
                    <a:pt x="-586" y="-368"/>
                  </a:moveTo>
                  <a:cubicBezTo>
                    <a:pt x="38552" y="30379"/>
                    <a:pt x="75709" y="63554"/>
                    <a:pt x="110666" y="98978"/>
                  </a:cubicBezTo>
                </a:path>
              </a:pathLst>
            </a:custGeom>
            <a:noFill/>
            <a:ln w="8287" cap="rnd">
              <a:solidFill>
                <a:srgbClr val="FFFFFF"/>
              </a:solidFill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99" name="Freeform 99"/>
            <p:cNvSpPr/>
            <p:nvPr/>
          </p:nvSpPr>
          <p:spPr>
            <a:xfrm>
              <a:off x="9002113" y="3517770"/>
              <a:ext cx="96869" cy="92678"/>
            </a:xfrm>
            <a:custGeom>
              <a:avLst/>
              <a:gdLst/>
              <a:ahLst/>
              <a:cxnLst/>
              <a:rect l="l" t="t" r="r" b="b"/>
              <a:pathLst>
                <a:path w="96869" h="92678">
                  <a:moveTo>
                    <a:pt x="-586" y="92310"/>
                  </a:moveTo>
                  <a:cubicBezTo>
                    <a:pt x="29065" y="58773"/>
                    <a:pt x="61469" y="27769"/>
                    <a:pt x="96283" y="-368"/>
                  </a:cubicBezTo>
                </a:path>
              </a:pathLst>
            </a:custGeom>
            <a:noFill/>
            <a:ln w="8287" cap="rnd">
              <a:solidFill>
                <a:srgbClr val="FFFFFF"/>
              </a:solidFill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100" name="Freeform 100"/>
            <p:cNvSpPr/>
            <p:nvPr/>
          </p:nvSpPr>
          <p:spPr>
            <a:xfrm>
              <a:off x="8979635" y="3558442"/>
              <a:ext cx="128873" cy="9525"/>
            </a:xfrm>
            <a:custGeom>
              <a:avLst/>
              <a:gdLst/>
              <a:ahLst/>
              <a:cxnLst/>
              <a:rect l="l" t="t" r="r" b="b"/>
              <a:pathLst>
                <a:path w="128873" h="9525">
                  <a:moveTo>
                    <a:pt x="0" y="0"/>
                  </a:moveTo>
                  <a:lnTo>
                    <a:pt x="128873" y="0"/>
                  </a:lnTo>
                </a:path>
              </a:pathLst>
            </a:custGeom>
            <a:ln w="8287" cap="rnd">
              <a:solidFill>
                <a:srgbClr val="FFFFFF"/>
              </a:solidFill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101" name="Freeform 101"/>
            <p:cNvSpPr/>
            <p:nvPr/>
          </p:nvSpPr>
          <p:spPr>
            <a:xfrm>
              <a:off x="7915502" y="3298219"/>
              <a:ext cx="9525" cy="160305"/>
            </a:xfrm>
            <a:custGeom>
              <a:avLst/>
              <a:gdLst/>
              <a:ahLst/>
              <a:cxnLst/>
              <a:rect l="l" t="t" r="r" b="b"/>
              <a:pathLst>
                <a:path w="9525" h="160305">
                  <a:moveTo>
                    <a:pt x="0" y="0"/>
                  </a:moveTo>
                  <a:lnTo>
                    <a:pt x="0" y="160306"/>
                  </a:lnTo>
                </a:path>
              </a:pathLst>
            </a:custGeom>
            <a:ln w="9811" cap="rnd">
              <a:solidFill>
                <a:srgbClr val="FFFFFF"/>
              </a:solidFill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102" name="Freeform 102"/>
            <p:cNvSpPr/>
            <p:nvPr/>
          </p:nvSpPr>
          <p:spPr>
            <a:xfrm>
              <a:off x="7847683" y="3327556"/>
              <a:ext cx="132302" cy="118204"/>
            </a:xfrm>
            <a:custGeom>
              <a:avLst/>
              <a:gdLst/>
              <a:ahLst/>
              <a:cxnLst/>
              <a:rect l="l" t="t" r="r" b="b"/>
              <a:pathLst>
                <a:path w="132302" h="118204">
                  <a:moveTo>
                    <a:pt x="-586" y="-368"/>
                  </a:moveTo>
                  <a:cubicBezTo>
                    <a:pt x="45924" y="36256"/>
                    <a:pt x="90111" y="75737"/>
                    <a:pt x="131716" y="117837"/>
                  </a:cubicBezTo>
                </a:path>
              </a:pathLst>
            </a:custGeom>
            <a:noFill/>
            <a:ln w="9811" cap="rnd">
              <a:solidFill>
                <a:srgbClr val="FFFFFF"/>
              </a:solidFill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103" name="Freeform 103"/>
            <p:cNvSpPr/>
            <p:nvPr/>
          </p:nvSpPr>
          <p:spPr>
            <a:xfrm>
              <a:off x="7855018" y="3333080"/>
              <a:ext cx="115538" cy="110394"/>
            </a:xfrm>
            <a:custGeom>
              <a:avLst/>
              <a:gdLst/>
              <a:ahLst/>
              <a:cxnLst/>
              <a:rect l="l" t="t" r="r" b="b"/>
              <a:pathLst>
                <a:path w="115538" h="110394">
                  <a:moveTo>
                    <a:pt x="-586" y="110027"/>
                  </a:moveTo>
                  <a:cubicBezTo>
                    <a:pt x="34818" y="70108"/>
                    <a:pt x="73471" y="33189"/>
                    <a:pt x="114952" y="-368"/>
                  </a:cubicBezTo>
                </a:path>
              </a:pathLst>
            </a:custGeom>
            <a:noFill/>
            <a:ln w="9811" cap="rnd">
              <a:solidFill>
                <a:srgbClr val="FFFFFF"/>
              </a:solidFill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104" name="Freeform 104"/>
            <p:cNvSpPr/>
            <p:nvPr/>
          </p:nvSpPr>
          <p:spPr>
            <a:xfrm>
              <a:off x="7828634" y="3381753"/>
              <a:ext cx="153257" cy="9525"/>
            </a:xfrm>
            <a:custGeom>
              <a:avLst/>
              <a:gdLst/>
              <a:ahLst/>
              <a:cxnLst/>
              <a:rect l="l" t="t" r="r" b="b"/>
              <a:pathLst>
                <a:path w="153257" h="9525">
                  <a:moveTo>
                    <a:pt x="0" y="0"/>
                  </a:moveTo>
                  <a:lnTo>
                    <a:pt x="153257" y="0"/>
                  </a:lnTo>
                </a:path>
              </a:pathLst>
            </a:custGeom>
            <a:ln w="9811" cap="rnd">
              <a:solidFill>
                <a:srgbClr val="FFFFFF"/>
              </a:solidFill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105" name="Freeform 105"/>
            <p:cNvSpPr/>
            <p:nvPr/>
          </p:nvSpPr>
          <p:spPr>
            <a:xfrm>
              <a:off x="8042279" y="3957444"/>
              <a:ext cx="55626" cy="55626"/>
            </a:xfrm>
            <a:custGeom>
              <a:avLst/>
              <a:gdLst/>
              <a:ahLst/>
              <a:cxnLst/>
              <a:rect l="l" t="t" r="r" b="b"/>
              <a:pathLst>
                <a:path w="55626" h="55626">
                  <a:moveTo>
                    <a:pt x="55040" y="27445"/>
                  </a:moveTo>
                  <a:cubicBezTo>
                    <a:pt x="55040" y="42809"/>
                    <a:pt x="42591" y="55258"/>
                    <a:pt x="27227" y="55258"/>
                  </a:cubicBezTo>
                  <a:cubicBezTo>
                    <a:pt x="11863" y="55258"/>
                    <a:pt x="-586" y="42809"/>
                    <a:pt x="-586" y="27445"/>
                  </a:cubicBezTo>
                  <a:cubicBezTo>
                    <a:pt x="-586" y="12081"/>
                    <a:pt x="11863" y="-368"/>
                    <a:pt x="27227" y="-368"/>
                  </a:cubicBezTo>
                  <a:cubicBezTo>
                    <a:pt x="42591" y="-368"/>
                    <a:pt x="55040" y="12081"/>
                    <a:pt x="55040" y="27445"/>
                  </a:cubicBezTo>
                  <a:close/>
                </a:path>
              </a:pathLst>
            </a:custGeom>
            <a:solidFill>
              <a:srgbClr val="FFF2E8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106" name="Freeform 106"/>
            <p:cNvSpPr/>
            <p:nvPr/>
          </p:nvSpPr>
          <p:spPr>
            <a:xfrm>
              <a:off x="9404640" y="4214619"/>
              <a:ext cx="55626" cy="55626"/>
            </a:xfrm>
            <a:custGeom>
              <a:avLst/>
              <a:gdLst/>
              <a:ahLst/>
              <a:cxnLst/>
              <a:rect l="l" t="t" r="r" b="b"/>
              <a:pathLst>
                <a:path w="55626" h="55626">
                  <a:moveTo>
                    <a:pt x="55040" y="27445"/>
                  </a:moveTo>
                  <a:cubicBezTo>
                    <a:pt x="55040" y="42809"/>
                    <a:pt x="42591" y="55258"/>
                    <a:pt x="27226" y="55258"/>
                  </a:cubicBezTo>
                  <a:cubicBezTo>
                    <a:pt x="11863" y="55258"/>
                    <a:pt x="-586" y="42809"/>
                    <a:pt x="-586" y="27445"/>
                  </a:cubicBezTo>
                  <a:cubicBezTo>
                    <a:pt x="-586" y="12081"/>
                    <a:pt x="11863" y="-368"/>
                    <a:pt x="27226" y="-368"/>
                  </a:cubicBezTo>
                  <a:cubicBezTo>
                    <a:pt x="42591" y="-368"/>
                    <a:pt x="55040" y="12081"/>
                    <a:pt x="55040" y="27445"/>
                  </a:cubicBezTo>
                  <a:close/>
                </a:path>
              </a:pathLst>
            </a:custGeom>
            <a:solidFill>
              <a:srgbClr val="FFF2E8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  <p:sp>
          <p:nvSpPr>
            <p:cNvPr id="107" name="Freeform 107"/>
            <p:cNvSpPr/>
            <p:nvPr/>
          </p:nvSpPr>
          <p:spPr>
            <a:xfrm>
              <a:off x="8653975" y="3300600"/>
              <a:ext cx="55625" cy="55626"/>
            </a:xfrm>
            <a:custGeom>
              <a:avLst/>
              <a:gdLst/>
              <a:ahLst/>
              <a:cxnLst/>
              <a:rect l="l" t="t" r="r" b="b"/>
              <a:pathLst>
                <a:path w="55625" h="55626">
                  <a:moveTo>
                    <a:pt x="55626" y="27813"/>
                  </a:moveTo>
                  <a:cubicBezTo>
                    <a:pt x="55626" y="43174"/>
                    <a:pt x="43174" y="55626"/>
                    <a:pt x="27813" y="55626"/>
                  </a:cubicBezTo>
                  <a:cubicBezTo>
                    <a:pt x="12452" y="55626"/>
                    <a:pt x="0" y="43174"/>
                    <a:pt x="0" y="27813"/>
                  </a:cubicBezTo>
                  <a:cubicBezTo>
                    <a:pt x="0" y="12452"/>
                    <a:pt x="12452" y="0"/>
                    <a:pt x="27813" y="0"/>
                  </a:cubicBezTo>
                  <a:cubicBezTo>
                    <a:pt x="43174" y="0"/>
                    <a:pt x="55626" y="12452"/>
                    <a:pt x="55626" y="27813"/>
                  </a:cubicBezTo>
                  <a:close/>
                </a:path>
              </a:pathLst>
            </a:custGeom>
            <a:solidFill>
              <a:srgbClr val="FFF2E8"/>
            </a:solidFill>
            <a:ln cap="flat">
              <a:prstDash val="solid"/>
            </a:ln>
          </p:spPr>
          <p:txBody>
            <a:bodyPr vert="horz" lIns="91440" tIns="45720" rIns="91440" bIns="45720" anchor="ctr">
              <a:normAutofit/>
            </a:bodyPr>
            <a:p>
              <a:pPr marL="0" algn="l"/>
            </a:p>
          </p:txBody>
        </p: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0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 spd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 spd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5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" dur="500" spd="1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spd="1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spd="1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spd="1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fltVal val="0.0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 additive="base">
                                        <p:cTn id="15" dur="5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7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anim calcmode="discrete" valueType="clr">
                                      <p:cBhvr override="childStyle">
                                        <p:cTn id="18" dur="50" spd="100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 fmla="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19" dur="50" spd="100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 fmla="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21" dur="50" spd="100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825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825"/>
                            </p:stCondLst>
                            <p:childTnLst>
                              <p:par>
                                <p:cTn id="26" presetID="21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in" filter="wheel(8)">
                                      <p:cBhvr>
                                        <p:cTn id="27" dur="1000" spd="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0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825"/>
                            </p:stCondLst>
                            <p:childTnLst>
                              <p:par>
                                <p:cTn id="30" presetID="19" presetClass="entr" presetSubtype="5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1" dur="2000" spd="1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000" spd="1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*sin(2.5*pi*$)">
                                          <p:val>
                                            <p:fltVal val="0.0"/>
                                          </p:val>
                                        </p:tav>
                                        <p:tav tm="100000" fmla="">
                                          <p:val>
                                            <p:fltVal val="1.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" dur="20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825"/>
                            </p:stCondLst>
                            <p:childTnLst>
                              <p:par>
                                <p:cTn id="35" presetID="5" presetClass="entr" presetSubtype="5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in" filter="checkerboard(down)">
                                      <p:cBhvr>
                                        <p:cTn id="36" dur="1000" spd="1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000" sp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algn="r"/>
            <a:fld id="{3386411A-70EE-422D-B97C-F56BEE3FF077}" type="slidenum">
              <a:rPr lang="zh-CN" altLang="en-US" sz="1000" b="0" i="0" u="none" baseline="0">
                <a:solidFill>
                  <a:srgbClr val="FFFFFF">
                    <a:lumMod val="50000"/>
                    <a:lumOff val="50000"/>
                  </a:srgbClr>
                </a:solidFill>
                <a:latin typeface="Arial" panose="020B0604020202020204"/>
                <a:ea typeface="Arial" panose="020B0604020202020204"/>
              </a:rPr>
            </a:fld>
            <a:endParaRPr lang="zh-CN" altLang="en-US" sz="1000" b="0" i="0" u="none" baseline="0">
              <a:solidFill>
                <a:srgbClr val="FFFFFF">
                  <a:lumMod val="50000"/>
                  <a:lumOff val="50000"/>
                </a:srgbClr>
              </a:solidFill>
              <a:latin typeface="Arial" panose="020B0604020202020204"/>
              <a:ea typeface="Arial" panose="020B0604020202020204"/>
            </a:endParaRPr>
          </a:p>
        </p:txBody>
      </p:sp>
      <p:pic>
        <p:nvPicPr>
          <p:cNvPr id="7" name="图片 6" descr="屏幕截图 2025-05-23 22054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05205" y="457200"/>
            <a:ext cx="10182225" cy="544195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algn="r"/>
            <a:fld id="{3386411A-70EE-422D-B97C-F56BEE3FF077}" type="slidenum">
              <a:rPr lang="zh-CN" altLang="en-US" sz="1000" b="0" i="0" u="none" baseline="0">
                <a:solidFill>
                  <a:srgbClr val="FFFFFF">
                    <a:lumMod val="50000"/>
                    <a:lumOff val="50000"/>
                  </a:srgbClr>
                </a:solidFill>
                <a:latin typeface="Arial" panose="020B0604020202020204"/>
                <a:ea typeface="Arial" panose="020B0604020202020204"/>
              </a:rPr>
            </a:fld>
            <a:endParaRPr lang="zh-CN" altLang="en-US" sz="1000" b="0" i="0" u="none" baseline="0">
              <a:solidFill>
                <a:srgbClr val="FFFFFF">
                  <a:lumMod val="50000"/>
                  <a:lumOff val="50000"/>
                </a:srgbClr>
              </a:solidFill>
              <a:latin typeface="Arial" panose="020B0604020202020204"/>
              <a:ea typeface="Arial" panose="020B0604020202020204"/>
            </a:endParaRPr>
          </a:p>
        </p:txBody>
      </p:sp>
      <p:pic>
        <p:nvPicPr>
          <p:cNvPr id="4" name="图片 3" descr="屏幕截图 2025-05-23 22072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6295" y="533400"/>
            <a:ext cx="10519410" cy="5349875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359.56433070866143,&quot;left&quot;:65.28653543307087,&quot;top&quot;:111.77267716535432,&quot;width&quot;:452.93598425196853}"/>
</p:tagLst>
</file>

<file path=ppt/tags/tag10.xml><?xml version="1.0" encoding="utf-8"?>
<p:tagLst xmlns:p="http://schemas.openxmlformats.org/presentationml/2006/main">
  <p:tag name="KSO_WM_DIAGRAM_VIRTUALLY_FRAME" val="{&quot;height&quot;:377.7188188976378,&quot;left&quot;:53.000078740157484,&quot;top&quot;:101.25708661417323,&quot;width&quot;:853.9999212598425}"/>
</p:tagLst>
</file>

<file path=ppt/tags/tag11.xml><?xml version="1.0" encoding="utf-8"?>
<p:tagLst xmlns:p="http://schemas.openxmlformats.org/presentationml/2006/main">
  <p:tag name="KSO_WM_DIAGRAM_VIRTUALLY_FRAME" val="{&quot;height&quot;:377.7188188976378,&quot;left&quot;:53.000078740157484,&quot;top&quot;:101.25708661417323,&quot;width&quot;:853.9999212598425}"/>
</p:tagLst>
</file>

<file path=ppt/tags/tag12.xml><?xml version="1.0" encoding="utf-8"?>
<p:tagLst xmlns:p="http://schemas.openxmlformats.org/presentationml/2006/main">
  <p:tag name="KSO_WM_DIAGRAM_VIRTUALLY_FRAME" val="{&quot;height&quot;:377.7188188976378,&quot;left&quot;:53.000078740157484,&quot;top&quot;:101.25708661417323,&quot;width&quot;:853.9999212598425}"/>
</p:tagLst>
</file>

<file path=ppt/tags/tag13.xml><?xml version="1.0" encoding="utf-8"?>
<p:tagLst xmlns:p="http://schemas.openxmlformats.org/presentationml/2006/main">
  <p:tag name="KSO_WM_DIAGRAM_VIRTUALLY_FRAME" val="{&quot;height&quot;:377.7188188976378,&quot;left&quot;:53.000078740157484,&quot;top&quot;:101.25708661417323,&quot;width&quot;:853.9999212598425}"/>
</p:tagLst>
</file>

<file path=ppt/tags/tag14.xml><?xml version="1.0" encoding="utf-8"?>
<p:tagLst xmlns:p="http://schemas.openxmlformats.org/presentationml/2006/main">
  <p:tag name="KSO_WM_DIAGRAM_VIRTUALLY_FRAME" val="{&quot;height&quot;:377.7188188976378,&quot;left&quot;:53.000078740157484,&quot;top&quot;:101.25708661417323,&quot;width&quot;:853.9999212598425}"/>
</p:tagLst>
</file>

<file path=ppt/tags/tag15.xml><?xml version="1.0" encoding="utf-8"?>
<p:tagLst xmlns:p="http://schemas.openxmlformats.org/presentationml/2006/main">
  <p:tag name="KSO_WM_DIAGRAM_VIRTUALLY_FRAME" val="{&quot;height&quot;:377.7188188976378,&quot;left&quot;:53.000078740157484,&quot;top&quot;:101.25708661417323,&quot;width&quot;:853.9999212598425}"/>
</p:tagLst>
</file>

<file path=ppt/tags/tag16.xml><?xml version="1.0" encoding="utf-8"?>
<p:tagLst xmlns:p="http://schemas.openxmlformats.org/presentationml/2006/main">
  <p:tag name="KSO_WM_DIAGRAM_VIRTUALLY_FRAME" val="{&quot;height&quot;:377.7188188976378,&quot;left&quot;:53.000078740157484,&quot;top&quot;:101.25708661417323,&quot;width&quot;:853.9999212598425}"/>
</p:tagLst>
</file>

<file path=ppt/tags/tag17.xml><?xml version="1.0" encoding="utf-8"?>
<p:tagLst xmlns:p="http://schemas.openxmlformats.org/presentationml/2006/main">
  <p:tag name="KSO_WM_DIAGRAM_VIRTUALLY_FRAME" val="{&quot;height&quot;:377.7188188976378,&quot;left&quot;:53.000078740157484,&quot;top&quot;:101.25708661417323,&quot;width&quot;:853.9999212598425}"/>
</p:tagLst>
</file>

<file path=ppt/tags/tag18.xml><?xml version="1.0" encoding="utf-8"?>
<p:tagLst xmlns:p="http://schemas.openxmlformats.org/presentationml/2006/main">
  <p:tag name="KSO_WM_DIAGRAM_VIRTUALLY_FRAME" val="{&quot;height&quot;:377.7188188976378,&quot;left&quot;:53.000078740157484,&quot;top&quot;:101.25708661417323,&quot;width&quot;:853.9999212598425}"/>
</p:tagLst>
</file>

<file path=ppt/tags/tag19.xml><?xml version="1.0" encoding="utf-8"?>
<p:tagLst xmlns:p="http://schemas.openxmlformats.org/presentationml/2006/main">
  <p:tag name="KSO_WM_DIAGRAM_VIRTUALLY_FRAME" val="{&quot;height&quot;:377.7188188976378,&quot;left&quot;:53.000078740157484,&quot;top&quot;:101.25708661417323,&quot;width&quot;:853.9999212598425}"/>
</p:tagLst>
</file>

<file path=ppt/tags/tag2.xml><?xml version="1.0" encoding="utf-8"?>
<p:tagLst xmlns:p="http://schemas.openxmlformats.org/presentationml/2006/main">
  <p:tag name="KSO_WM_DIAGRAM_VIRTUALLY_FRAME" val="{&quot;height&quot;:359.56433070866143,&quot;left&quot;:65.28653543307087,&quot;top&quot;:111.77267716535432,&quot;width&quot;:452.93598425196853}"/>
</p:tagLst>
</file>

<file path=ppt/tags/tag20.xml><?xml version="1.0" encoding="utf-8"?>
<p:tagLst xmlns:p="http://schemas.openxmlformats.org/presentationml/2006/main">
  <p:tag name="KSO_WM_DIAGRAM_VIRTUALLY_FRAME" val="{&quot;height&quot;:377.7188188976378,&quot;left&quot;:53.000078740157484,&quot;top&quot;:101.25708661417323,&quot;width&quot;:853.9999212598425}"/>
</p:tagLst>
</file>

<file path=ppt/tags/tag21.xml><?xml version="1.0" encoding="utf-8"?>
<p:tagLst xmlns:p="http://schemas.openxmlformats.org/presentationml/2006/main">
  <p:tag name="KSO_WM_DIAGRAM_VIRTUALLY_FRAME" val="{&quot;height&quot;:377.7188188976378,&quot;left&quot;:53.000078740157484,&quot;top&quot;:101.25708661417323,&quot;width&quot;:853.9999212598425}"/>
</p:tagLst>
</file>

<file path=ppt/tags/tag22.xml><?xml version="1.0" encoding="utf-8"?>
<p:tagLst xmlns:p="http://schemas.openxmlformats.org/presentationml/2006/main">
  <p:tag name="KSO_WM_DIAGRAM_VIRTUALLY_FRAME" val="{&quot;height&quot;:377.7188188976378,&quot;left&quot;:53.000078740157484,&quot;top&quot;:101.25708661417323,&quot;width&quot;:853.9999212598425}"/>
</p:tagLst>
</file>

<file path=ppt/tags/tag23.xml><?xml version="1.0" encoding="utf-8"?>
<p:tagLst xmlns:p="http://schemas.openxmlformats.org/presentationml/2006/main">
  <p:tag name="KSO_WM_DIAGRAM_VIRTUALLY_FRAME" val="{&quot;height&quot;:377.7188188976378,&quot;left&quot;:53.000078740157484,&quot;top&quot;:101.25708661417323,&quot;width&quot;:853.9999212598425}"/>
</p:tagLst>
</file>

<file path=ppt/tags/tag24.xml><?xml version="1.0" encoding="utf-8"?>
<p:tagLst xmlns:p="http://schemas.openxmlformats.org/presentationml/2006/main">
  <p:tag name="KSO_WM_DIAGRAM_VIRTUALLY_FRAME" val="{&quot;height&quot;:377.7188188976378,&quot;left&quot;:53.000078740157484,&quot;top&quot;:101.25708661417323,&quot;width&quot;:853.9999212598425}"/>
</p:tagLst>
</file>

<file path=ppt/tags/tag25.xml><?xml version="1.0" encoding="utf-8"?>
<p:tagLst xmlns:p="http://schemas.openxmlformats.org/presentationml/2006/main">
  <p:tag name="KSO_WM_DIAGRAM_VIRTUALLY_FRAME" val="{&quot;height&quot;:377.7188188976378,&quot;left&quot;:53.000078740157484,&quot;top&quot;:101.25708661417323,&quot;width&quot;:853.9999212598425}"/>
</p:tagLst>
</file>

<file path=ppt/tags/tag26.xml><?xml version="1.0" encoding="utf-8"?>
<p:tagLst xmlns:p="http://schemas.openxmlformats.org/presentationml/2006/main">
  <p:tag name="KSO_WM_DIAGRAM_VIRTUALLY_FRAME" val="{&quot;height&quot;:377.7188188976378,&quot;left&quot;:53.000078740157484,&quot;top&quot;:101.25708661417323,&quot;width&quot;:853.9999212598425}"/>
</p:tagLst>
</file>

<file path=ppt/tags/tag27.xml><?xml version="1.0" encoding="utf-8"?>
<p:tagLst xmlns:p="http://schemas.openxmlformats.org/presentationml/2006/main">
  <p:tag name="KSO_WM_DIAGRAM_VIRTUALLY_FRAME" val="{&quot;height&quot;:377.7188188976378,&quot;left&quot;:53.000078740157484,&quot;top&quot;:101.25708661417323,&quot;width&quot;:853.9999212598425}"/>
</p:tagLst>
</file>

<file path=ppt/tags/tag3.xml><?xml version="1.0" encoding="utf-8"?>
<p:tagLst xmlns:p="http://schemas.openxmlformats.org/presentationml/2006/main">
  <p:tag name="KSO_WM_DIAGRAM_VIRTUALLY_FRAME" val="{&quot;height&quot;:359.56433070866143,&quot;left&quot;:65.28653543307087,&quot;top&quot;:111.77267716535432,&quot;width&quot;:452.93598425196853}"/>
</p:tagLst>
</file>

<file path=ppt/tags/tag4.xml><?xml version="1.0" encoding="utf-8"?>
<p:tagLst xmlns:p="http://schemas.openxmlformats.org/presentationml/2006/main">
  <p:tag name="KSO_WM_DIAGRAM_VIRTUALLY_FRAME" val="{&quot;height&quot;:359.56433070866143,&quot;left&quot;:65.28653543307087,&quot;top&quot;:111.77267716535432,&quot;width&quot;:452.93598425196853}"/>
</p:tagLst>
</file>

<file path=ppt/tags/tag5.xml><?xml version="1.0" encoding="utf-8"?>
<p:tagLst xmlns:p="http://schemas.openxmlformats.org/presentationml/2006/main">
  <p:tag name="KSO_WM_DIAGRAM_VIRTUALLY_FRAME" val="{&quot;height&quot;:359.56433070866143,&quot;left&quot;:65.28653543307087,&quot;top&quot;:111.77267716535432,&quot;width&quot;:452.93598425196853}"/>
</p:tagLst>
</file>

<file path=ppt/tags/tag6.xml><?xml version="1.0" encoding="utf-8"?>
<p:tagLst xmlns:p="http://schemas.openxmlformats.org/presentationml/2006/main">
  <p:tag name="KSO_WM_DIAGRAM_VIRTUALLY_FRAME" val="{&quot;height&quot;:359.56433070866143,&quot;left&quot;:65.28653543307087,&quot;top&quot;:111.77267716535432,&quot;width&quot;:452.93598425196853}"/>
</p:tagLst>
</file>

<file path=ppt/tags/tag7.xml><?xml version="1.0" encoding="utf-8"?>
<p:tagLst xmlns:p="http://schemas.openxmlformats.org/presentationml/2006/main">
  <p:tag name="KSO_WM_DIAGRAM_VIRTUALLY_FRAME" val="{&quot;height&quot;:359.56433070866143,&quot;left&quot;:65.28653543307087,&quot;top&quot;:111.77267716535432,&quot;width&quot;:452.93598425196853}"/>
</p:tagLst>
</file>

<file path=ppt/tags/tag8.xml><?xml version="1.0" encoding="utf-8"?>
<p:tagLst xmlns:p="http://schemas.openxmlformats.org/presentationml/2006/main">
  <p:tag name="KSO_WM_DIAGRAM_VIRTUALLY_FRAME" val="{&quot;height&quot;:359.56433070866143,&quot;left&quot;:65.28653543307087,&quot;top&quot;:111.77267716535432,&quot;width&quot;:452.93598425196853}"/>
</p:tagLst>
</file>

<file path=ppt/tags/tag9.xml><?xml version="1.0" encoding="utf-8"?>
<p:tagLst xmlns:p="http://schemas.openxmlformats.org/presentationml/2006/main">
  <p:tag name="KSO_WM_DIAGRAM_VIRTUALLY_FRAME" val="{&quot;height&quot;:359.56433070866143,&quot;left&quot;:65.28653543307087,&quot;top&quot;:111.77267716535432,&quot;width&quot;:452.93598425196853}"/>
</p:tagLst>
</file>

<file path=ppt/theme/theme1.xml><?xml version="1.0" encoding="utf-8"?>
<a:theme xmlns:a="http://schemas.openxmlformats.org/drawingml/2006/main" name="Office Theme">
  <a:themeElements>
    <a:clrScheme name="Office">
      <a:dk1>
        <a:srgbClr val="2F2F2F"/>
      </a:dk1>
      <a:lt1>
        <a:srgbClr val="FFFFFF"/>
      </a:lt1>
      <a:dk2>
        <a:srgbClr val="778495"/>
      </a:dk2>
      <a:lt2>
        <a:srgbClr val="F0F0F0"/>
      </a:lt2>
      <a:accent1>
        <a:srgbClr val="FFC529"/>
      </a:accent1>
      <a:accent2>
        <a:srgbClr val="A4D756"/>
      </a:accent2>
      <a:accent3>
        <a:srgbClr val="77A860"/>
      </a:accent3>
      <a:accent4>
        <a:srgbClr val="93B993"/>
      </a:accent4>
      <a:accent5>
        <a:srgbClr val="729251"/>
      </a:accent5>
      <a:accent6>
        <a:srgbClr val="506738"/>
      </a:accent6>
      <a:hlink>
        <a:srgbClr val="F84D4D"/>
      </a:hlink>
      <a:folHlink>
        <a:srgbClr val="979797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1365</Words>
  <Application>WPS 演示</Application>
  <PresentationFormat>全屏显示(4:3)</PresentationFormat>
  <Paragraphs>240</Paragraphs>
  <Slides>21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1" baseType="lpstr">
      <vt:lpstr>Arial</vt:lpstr>
      <vt:lpstr>宋体</vt:lpstr>
      <vt:lpstr>Wingdings</vt:lpstr>
      <vt:lpstr>Arial</vt:lpstr>
      <vt:lpstr>微软雅黑</vt:lpstr>
      <vt:lpstr>Arial Unicode MS</vt:lpstr>
      <vt:lpstr>Calibri</vt:lpstr>
      <vt:lpstr>DeepSeek-CJK-patch</vt:lpstr>
      <vt:lpstr>Segoe Print</vt:lpstr>
      <vt:lpstr>Office Theme</vt:lpstr>
      <vt:lpstr>通义万相：开启AI绘画新纪元</vt:lpstr>
      <vt:lpstr>PowerPoint 演示文稿</vt:lpstr>
      <vt:lpstr>初识通义万相</vt:lpstr>
      <vt:lpstr>什么是通义万相？</vt:lpstr>
      <vt:lpstr>通义万相的优势</vt:lpstr>
      <vt:lpstr>功能详解：通义万相的核心能力</vt:lpstr>
      <vt:lpstr>文生图：文字描述，创意无限</vt:lpstr>
      <vt:lpstr>PowerPoint 演示文稿</vt:lpstr>
      <vt:lpstr>PowerPoint 演示文稿</vt:lpstr>
      <vt:lpstr>图生图：灵感再造，艺术升华</vt:lpstr>
      <vt:lpstr>如何使用通义万相</vt:lpstr>
      <vt:lpstr>注册与登录</vt:lpstr>
      <vt:lpstr>文生图操作指南</vt:lpstr>
      <vt:lpstr>图生图操作指南</vt:lpstr>
      <vt:lpstr>应用场景：通义万相的无限可能</vt:lpstr>
      <vt:lpstr>艺术创作</vt:lpstr>
      <vt:lpstr>游戏设计</vt:lpstr>
      <vt:lpstr>广告营销</vt:lpstr>
      <vt:lpstr>教育娱乐</vt:lpstr>
      <vt:lpstr>赋能行业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十一.</cp:lastModifiedBy>
  <cp:revision>2</cp:revision>
  <dcterms:created xsi:type="dcterms:W3CDTF">2025-05-23T14:24:00Z</dcterms:created>
  <dcterms:modified xsi:type="dcterms:W3CDTF">2025-05-23T14:55:37Z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pyright">
    <vt:lpwstr>https://docmee.cn</vt:lpwstr>
  </property>
  <property fmtid="{D5CDD505-2E9C-101B-9397-08002B2CF9AE}" pid="3" name="developer">
    <vt:lpwstr>https://github.com/veasion</vt:lpwstr>
  </property>
  <property fmtid="{D5CDD505-2E9C-101B-9397-08002B2CF9AE}" pid="4" name="ICV">
    <vt:lpwstr>64F934962AE94056A3489DCBED255DD4_12</vt:lpwstr>
  </property>
  <property fmtid="{D5CDD505-2E9C-101B-9397-08002B2CF9AE}" pid="5" name="KSOProductBuildVer">
    <vt:lpwstr>2052-12.1.0.21171</vt:lpwstr>
  </property>
</Properties>
</file>

<file path=docProps/thumbnail.jpeg>
</file>